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13"/>
  </p:notesMasterIdLst>
  <p:sldIdLst>
    <p:sldId id="256" r:id="rId2"/>
    <p:sldId id="272" r:id="rId3"/>
    <p:sldId id="286" r:id="rId4"/>
    <p:sldId id="287" r:id="rId5"/>
    <p:sldId id="288" r:id="rId6"/>
    <p:sldId id="289" r:id="rId7"/>
    <p:sldId id="290" r:id="rId8"/>
    <p:sldId id="291" r:id="rId9"/>
    <p:sldId id="292" r:id="rId10"/>
    <p:sldId id="293" r:id="rId11"/>
    <p:sldId id="25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50"/>
    <p:restoredTop sz="72098"/>
  </p:normalViewPr>
  <p:slideViewPr>
    <p:cSldViewPr snapToGrid="0" snapToObjects="1">
      <p:cViewPr varScale="1">
        <p:scale>
          <a:sx n="142" d="100"/>
          <a:sy n="142" d="100"/>
        </p:scale>
        <p:origin x="2376" y="168"/>
      </p:cViewPr>
      <p:guideLst/>
    </p:cSldViewPr>
  </p:slideViewPr>
  <p:notesTextViewPr>
    <p:cViewPr>
      <p:scale>
        <a:sx n="135" d="100"/>
        <a:sy n="13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EF20F0-CE99-435C-8AA7-07FA7E86F63A}"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8E05C497-43F7-46CE-A24D-BC2D9275B101}">
      <dgm:prSet/>
      <dgm:spPr/>
      <dgm:t>
        <a:bodyPr/>
        <a:lstStyle/>
        <a:p>
          <a:r>
            <a:rPr lang="en-CA" dirty="0"/>
            <a:t>Description: </a:t>
          </a:r>
          <a:endParaRPr lang="en-US" dirty="0"/>
        </a:p>
      </dgm:t>
    </dgm:pt>
    <dgm:pt modelId="{EB575939-42CC-494B-AED8-576C8BFBB09B}" type="parTrans" cxnId="{5167A051-DCD9-4037-AEF1-4B0C1660D776}">
      <dgm:prSet/>
      <dgm:spPr/>
      <dgm:t>
        <a:bodyPr/>
        <a:lstStyle/>
        <a:p>
          <a:endParaRPr lang="en-US"/>
        </a:p>
      </dgm:t>
    </dgm:pt>
    <dgm:pt modelId="{F77700B5-72D3-4FB6-9F24-D1E7218EB1AC}" type="sibTrans" cxnId="{5167A051-DCD9-4037-AEF1-4B0C1660D776}">
      <dgm:prSet/>
      <dgm:spPr/>
      <dgm:t>
        <a:bodyPr/>
        <a:lstStyle/>
        <a:p>
          <a:endParaRPr lang="en-US"/>
        </a:p>
      </dgm:t>
    </dgm:pt>
    <dgm:pt modelId="{8B5FD055-2C4E-499C-92FB-58559ED2F452}">
      <dgm:prSet/>
      <dgm:spPr/>
      <dgm:t>
        <a:bodyPr/>
        <a:lstStyle/>
        <a:p>
          <a:r>
            <a:rPr lang="en-CA" dirty="0"/>
            <a:t>Good ideas come from good problems</a:t>
          </a:r>
          <a:endParaRPr lang="en-US" dirty="0"/>
        </a:p>
      </dgm:t>
    </dgm:pt>
    <dgm:pt modelId="{F0156512-5F03-421E-B1C4-BA2B689D9835}" type="parTrans" cxnId="{255FB05A-145F-4648-BFC0-8FC63754A77F}">
      <dgm:prSet/>
      <dgm:spPr/>
      <dgm:t>
        <a:bodyPr/>
        <a:lstStyle/>
        <a:p>
          <a:endParaRPr lang="en-US"/>
        </a:p>
      </dgm:t>
    </dgm:pt>
    <dgm:pt modelId="{4E9FFE84-290E-4841-BFA4-54CB84D27584}" type="sibTrans" cxnId="{255FB05A-145F-4648-BFC0-8FC63754A77F}">
      <dgm:prSet/>
      <dgm:spPr/>
      <dgm:t>
        <a:bodyPr/>
        <a:lstStyle/>
        <a:p>
          <a:endParaRPr lang="en-US"/>
        </a:p>
      </dgm:t>
    </dgm:pt>
    <dgm:pt modelId="{878F8D3A-1987-410A-B174-1A8E4A598DBF}">
      <dgm:prSet/>
      <dgm:spPr/>
      <dgm:t>
        <a:bodyPr/>
        <a:lstStyle/>
        <a:p>
          <a:r>
            <a:rPr lang="en-CA" dirty="0"/>
            <a:t>What does it do?</a:t>
          </a:r>
          <a:endParaRPr lang="en-US" dirty="0"/>
        </a:p>
      </dgm:t>
    </dgm:pt>
    <dgm:pt modelId="{17C477F5-43DF-4214-9FE5-799636FDB4E6}" type="parTrans" cxnId="{346A12E1-CC6C-47C5-B027-C624FDBCD441}">
      <dgm:prSet/>
      <dgm:spPr/>
      <dgm:t>
        <a:bodyPr/>
        <a:lstStyle/>
        <a:p>
          <a:endParaRPr lang="en-US"/>
        </a:p>
      </dgm:t>
    </dgm:pt>
    <dgm:pt modelId="{3E3390EE-10E5-4901-8C39-6E682F26D695}" type="sibTrans" cxnId="{346A12E1-CC6C-47C5-B027-C624FDBCD441}">
      <dgm:prSet/>
      <dgm:spPr/>
      <dgm:t>
        <a:bodyPr/>
        <a:lstStyle/>
        <a:p>
          <a:endParaRPr lang="en-US"/>
        </a:p>
      </dgm:t>
    </dgm:pt>
    <dgm:pt modelId="{1241A1DD-62BB-464F-8F2A-F3B186182313}">
      <dgm:prSet/>
      <dgm:spPr/>
      <dgm:t>
        <a:bodyPr/>
        <a:lstStyle/>
        <a:p>
          <a:endParaRPr lang="en-US" dirty="0"/>
        </a:p>
      </dgm:t>
    </dgm:pt>
    <dgm:pt modelId="{BA66AA1C-13B7-B546-9A0C-D498134A4565}" type="parTrans" cxnId="{E0D1C9AA-26A6-3241-8236-E53C6A96A057}">
      <dgm:prSet/>
      <dgm:spPr/>
      <dgm:t>
        <a:bodyPr/>
        <a:lstStyle/>
        <a:p>
          <a:endParaRPr lang="en-US"/>
        </a:p>
      </dgm:t>
    </dgm:pt>
    <dgm:pt modelId="{F5D770C3-7E73-1D44-9547-90926AB84BB4}" type="sibTrans" cxnId="{E0D1C9AA-26A6-3241-8236-E53C6A96A057}">
      <dgm:prSet/>
      <dgm:spPr/>
    </dgm:pt>
    <dgm:pt modelId="{B4D97DED-F5CD-7C41-B772-322047F557A2}">
      <dgm:prSet/>
      <dgm:spPr/>
      <dgm:t>
        <a:bodyPr/>
        <a:lstStyle/>
        <a:p>
          <a:r>
            <a:rPr lang="en-US" dirty="0"/>
            <a:t>Description and Functionality</a:t>
          </a:r>
        </a:p>
      </dgm:t>
    </dgm:pt>
    <dgm:pt modelId="{CC56056C-BBF2-8B41-86BD-6CB919994156}" type="parTrans" cxnId="{F9573F46-449C-0547-B49C-41A7F8436CCA}">
      <dgm:prSet/>
      <dgm:spPr/>
      <dgm:t>
        <a:bodyPr/>
        <a:lstStyle/>
        <a:p>
          <a:endParaRPr lang="en-US"/>
        </a:p>
      </dgm:t>
    </dgm:pt>
    <dgm:pt modelId="{84E4E9B2-A24D-8647-9852-FBE8986BA9DE}" type="sibTrans" cxnId="{F9573F46-449C-0547-B49C-41A7F8436CCA}">
      <dgm:prSet/>
      <dgm:spPr/>
      <dgm:t>
        <a:bodyPr/>
        <a:lstStyle/>
        <a:p>
          <a:endParaRPr lang="en-US"/>
        </a:p>
      </dgm:t>
    </dgm:pt>
    <dgm:pt modelId="{33ADF990-9214-714F-A2DD-D9558BE256CD}" type="pres">
      <dgm:prSet presAssocID="{85EF20F0-CE99-435C-8AA7-07FA7E86F63A}" presName="linear" presStyleCnt="0">
        <dgm:presLayoutVars>
          <dgm:dir/>
          <dgm:animLvl val="lvl"/>
          <dgm:resizeHandles val="exact"/>
        </dgm:presLayoutVars>
      </dgm:prSet>
      <dgm:spPr/>
    </dgm:pt>
    <dgm:pt modelId="{54F9B88C-E3B2-D04C-8F6A-348AA0161BFA}" type="pres">
      <dgm:prSet presAssocID="{8E05C497-43F7-46CE-A24D-BC2D9275B101}" presName="parentLin" presStyleCnt="0"/>
      <dgm:spPr/>
    </dgm:pt>
    <dgm:pt modelId="{AE4919A0-9AD1-754D-BD0E-ACA43DE7151B}" type="pres">
      <dgm:prSet presAssocID="{8E05C497-43F7-46CE-A24D-BC2D9275B101}" presName="parentLeftMargin" presStyleLbl="node1" presStyleIdx="0" presStyleCnt="1"/>
      <dgm:spPr/>
    </dgm:pt>
    <dgm:pt modelId="{F830C401-25CD-9049-BCC4-E9FE4EA31E8D}" type="pres">
      <dgm:prSet presAssocID="{8E05C497-43F7-46CE-A24D-BC2D9275B101}" presName="parentText" presStyleLbl="node1" presStyleIdx="0" presStyleCnt="1">
        <dgm:presLayoutVars>
          <dgm:chMax val="0"/>
          <dgm:bulletEnabled val="1"/>
        </dgm:presLayoutVars>
      </dgm:prSet>
      <dgm:spPr/>
    </dgm:pt>
    <dgm:pt modelId="{0131A885-EA09-A54E-8C49-069E517FD170}" type="pres">
      <dgm:prSet presAssocID="{8E05C497-43F7-46CE-A24D-BC2D9275B101}" presName="negativeSpace" presStyleCnt="0"/>
      <dgm:spPr/>
    </dgm:pt>
    <dgm:pt modelId="{544175FF-F6CC-104C-9CAF-E8299213D843}" type="pres">
      <dgm:prSet presAssocID="{8E05C497-43F7-46CE-A24D-BC2D9275B101}" presName="childText" presStyleLbl="conFgAcc1" presStyleIdx="0" presStyleCnt="1">
        <dgm:presLayoutVars>
          <dgm:bulletEnabled val="1"/>
        </dgm:presLayoutVars>
      </dgm:prSet>
      <dgm:spPr/>
    </dgm:pt>
  </dgm:ptLst>
  <dgm:cxnLst>
    <dgm:cxn modelId="{54B0BF2E-A450-134D-A749-55F5D6DF8ED6}" type="presOf" srcId="{85EF20F0-CE99-435C-8AA7-07FA7E86F63A}" destId="{33ADF990-9214-714F-A2DD-D9558BE256CD}" srcOrd="0" destOrd="0" presId="urn:microsoft.com/office/officeart/2005/8/layout/list1"/>
    <dgm:cxn modelId="{F9573F46-449C-0547-B49C-41A7F8436CCA}" srcId="{8E05C497-43F7-46CE-A24D-BC2D9275B101}" destId="{B4D97DED-F5CD-7C41-B772-322047F557A2}" srcOrd="2" destOrd="0" parTransId="{CC56056C-BBF2-8B41-86BD-6CB919994156}" sibTransId="{84E4E9B2-A24D-8647-9852-FBE8986BA9DE}"/>
    <dgm:cxn modelId="{5167A051-DCD9-4037-AEF1-4B0C1660D776}" srcId="{85EF20F0-CE99-435C-8AA7-07FA7E86F63A}" destId="{8E05C497-43F7-46CE-A24D-BC2D9275B101}" srcOrd="0" destOrd="0" parTransId="{EB575939-42CC-494B-AED8-576C8BFBB09B}" sibTransId="{F77700B5-72D3-4FB6-9F24-D1E7218EB1AC}"/>
    <dgm:cxn modelId="{255FB05A-145F-4648-BFC0-8FC63754A77F}" srcId="{8E05C497-43F7-46CE-A24D-BC2D9275B101}" destId="{8B5FD055-2C4E-499C-92FB-58559ED2F452}" srcOrd="0" destOrd="0" parTransId="{F0156512-5F03-421E-B1C4-BA2B689D9835}" sibTransId="{4E9FFE84-290E-4841-BFA4-54CB84D27584}"/>
    <dgm:cxn modelId="{97EDFF94-F4CC-624F-B818-ECD81C9D8AA9}" type="presOf" srcId="{1241A1DD-62BB-464F-8F2A-F3B186182313}" destId="{544175FF-F6CC-104C-9CAF-E8299213D843}" srcOrd="0" destOrd="3" presId="urn:microsoft.com/office/officeart/2005/8/layout/list1"/>
    <dgm:cxn modelId="{8E1DF695-6CC0-F94E-97E8-FF2C607C1227}" type="presOf" srcId="{8B5FD055-2C4E-499C-92FB-58559ED2F452}" destId="{544175FF-F6CC-104C-9CAF-E8299213D843}" srcOrd="0" destOrd="0" presId="urn:microsoft.com/office/officeart/2005/8/layout/list1"/>
    <dgm:cxn modelId="{2A6E8AA3-248F-554B-8D5B-4E0DC7254E84}" type="presOf" srcId="{B4D97DED-F5CD-7C41-B772-322047F557A2}" destId="{544175FF-F6CC-104C-9CAF-E8299213D843}" srcOrd="0" destOrd="2" presId="urn:microsoft.com/office/officeart/2005/8/layout/list1"/>
    <dgm:cxn modelId="{DAFE05A8-2EAB-9E45-9A21-E2A575C0BE5C}" type="presOf" srcId="{878F8D3A-1987-410A-B174-1A8E4A598DBF}" destId="{544175FF-F6CC-104C-9CAF-E8299213D843}" srcOrd="0" destOrd="1" presId="urn:microsoft.com/office/officeart/2005/8/layout/list1"/>
    <dgm:cxn modelId="{E0D1C9AA-26A6-3241-8236-E53C6A96A057}" srcId="{8E05C497-43F7-46CE-A24D-BC2D9275B101}" destId="{1241A1DD-62BB-464F-8F2A-F3B186182313}" srcOrd="3" destOrd="0" parTransId="{BA66AA1C-13B7-B546-9A0C-D498134A4565}" sibTransId="{F5D770C3-7E73-1D44-9547-90926AB84BB4}"/>
    <dgm:cxn modelId="{0C060FC3-34CE-9540-BA27-CE1A9473B227}" type="presOf" srcId="{8E05C497-43F7-46CE-A24D-BC2D9275B101}" destId="{F830C401-25CD-9049-BCC4-E9FE4EA31E8D}" srcOrd="1" destOrd="0" presId="urn:microsoft.com/office/officeart/2005/8/layout/list1"/>
    <dgm:cxn modelId="{346A12E1-CC6C-47C5-B027-C624FDBCD441}" srcId="{8E05C497-43F7-46CE-A24D-BC2D9275B101}" destId="{878F8D3A-1987-410A-B174-1A8E4A598DBF}" srcOrd="1" destOrd="0" parTransId="{17C477F5-43DF-4214-9FE5-799636FDB4E6}" sibTransId="{3E3390EE-10E5-4901-8C39-6E682F26D695}"/>
    <dgm:cxn modelId="{54926EF5-29AE-4040-99C8-81BE450F0EB6}" type="presOf" srcId="{8E05C497-43F7-46CE-A24D-BC2D9275B101}" destId="{AE4919A0-9AD1-754D-BD0E-ACA43DE7151B}" srcOrd="0" destOrd="0" presId="urn:microsoft.com/office/officeart/2005/8/layout/list1"/>
    <dgm:cxn modelId="{EE08078A-9614-0E4F-AFE8-F7D4DD587D36}" type="presParOf" srcId="{33ADF990-9214-714F-A2DD-D9558BE256CD}" destId="{54F9B88C-E3B2-D04C-8F6A-348AA0161BFA}" srcOrd="0" destOrd="0" presId="urn:microsoft.com/office/officeart/2005/8/layout/list1"/>
    <dgm:cxn modelId="{A1191A54-51F2-014B-82CF-65A9031393D2}" type="presParOf" srcId="{54F9B88C-E3B2-D04C-8F6A-348AA0161BFA}" destId="{AE4919A0-9AD1-754D-BD0E-ACA43DE7151B}" srcOrd="0" destOrd="0" presId="urn:microsoft.com/office/officeart/2005/8/layout/list1"/>
    <dgm:cxn modelId="{D62E9891-4C39-F04D-8F1B-5ED33EF1CA6F}" type="presParOf" srcId="{54F9B88C-E3B2-D04C-8F6A-348AA0161BFA}" destId="{F830C401-25CD-9049-BCC4-E9FE4EA31E8D}" srcOrd="1" destOrd="0" presId="urn:microsoft.com/office/officeart/2005/8/layout/list1"/>
    <dgm:cxn modelId="{B6B9233F-0F0B-E54E-801D-33849BFB4CBC}" type="presParOf" srcId="{33ADF990-9214-714F-A2DD-D9558BE256CD}" destId="{0131A885-EA09-A54E-8C49-069E517FD170}" srcOrd="1" destOrd="0" presId="urn:microsoft.com/office/officeart/2005/8/layout/list1"/>
    <dgm:cxn modelId="{76920BC8-9E91-E84E-9D93-1431FFBB481F}" type="presParOf" srcId="{33ADF990-9214-714F-A2DD-D9558BE256CD}" destId="{544175FF-F6CC-104C-9CAF-E8299213D843}"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EF20F0-CE99-435C-8AA7-07FA7E86F63A}" type="doc">
      <dgm:prSet loTypeId="urn:microsoft.com/office/officeart/2005/8/layout/list1" loCatId="list" qsTypeId="urn:microsoft.com/office/officeart/2005/8/quickstyle/simple4" qsCatId="simple" csTypeId="urn:microsoft.com/office/officeart/2005/8/colors/accent6_2" csCatId="accent6" phldr="1"/>
      <dgm:spPr/>
      <dgm:t>
        <a:bodyPr/>
        <a:lstStyle/>
        <a:p>
          <a:endParaRPr lang="en-US"/>
        </a:p>
      </dgm:t>
    </dgm:pt>
    <dgm:pt modelId="{8E05C497-43F7-46CE-A24D-BC2D9275B101}">
      <dgm:prSet/>
      <dgm:spPr/>
      <dgm:t>
        <a:bodyPr/>
        <a:lstStyle/>
        <a:p>
          <a:r>
            <a:rPr lang="en-CA" dirty="0"/>
            <a:t>Description: </a:t>
          </a:r>
          <a:endParaRPr lang="en-US" dirty="0"/>
        </a:p>
      </dgm:t>
    </dgm:pt>
    <dgm:pt modelId="{EB575939-42CC-494B-AED8-576C8BFBB09B}" type="parTrans" cxnId="{5167A051-DCD9-4037-AEF1-4B0C1660D776}">
      <dgm:prSet/>
      <dgm:spPr/>
      <dgm:t>
        <a:bodyPr/>
        <a:lstStyle/>
        <a:p>
          <a:endParaRPr lang="en-US"/>
        </a:p>
      </dgm:t>
    </dgm:pt>
    <dgm:pt modelId="{F77700B5-72D3-4FB6-9F24-D1E7218EB1AC}" type="sibTrans" cxnId="{5167A051-DCD9-4037-AEF1-4B0C1660D776}">
      <dgm:prSet/>
      <dgm:spPr/>
      <dgm:t>
        <a:bodyPr/>
        <a:lstStyle/>
        <a:p>
          <a:endParaRPr lang="en-US"/>
        </a:p>
      </dgm:t>
    </dgm:pt>
    <dgm:pt modelId="{8B5FD055-2C4E-499C-92FB-58559ED2F452}">
      <dgm:prSet/>
      <dgm:spPr/>
      <dgm:t>
        <a:bodyPr/>
        <a:lstStyle/>
        <a:p>
          <a:r>
            <a:rPr lang="en-CA" dirty="0"/>
            <a:t>Research &amp; Development</a:t>
          </a:r>
          <a:endParaRPr lang="en-US" dirty="0"/>
        </a:p>
      </dgm:t>
    </dgm:pt>
    <dgm:pt modelId="{F0156512-5F03-421E-B1C4-BA2B689D9835}" type="parTrans" cxnId="{255FB05A-145F-4648-BFC0-8FC63754A77F}">
      <dgm:prSet/>
      <dgm:spPr/>
      <dgm:t>
        <a:bodyPr/>
        <a:lstStyle/>
        <a:p>
          <a:endParaRPr lang="en-US"/>
        </a:p>
      </dgm:t>
    </dgm:pt>
    <dgm:pt modelId="{4E9FFE84-290E-4841-BFA4-54CB84D27584}" type="sibTrans" cxnId="{255FB05A-145F-4648-BFC0-8FC63754A77F}">
      <dgm:prSet/>
      <dgm:spPr/>
      <dgm:t>
        <a:bodyPr/>
        <a:lstStyle/>
        <a:p>
          <a:endParaRPr lang="en-US"/>
        </a:p>
      </dgm:t>
    </dgm:pt>
    <dgm:pt modelId="{878F8D3A-1987-410A-B174-1A8E4A598DBF}">
      <dgm:prSet/>
      <dgm:spPr/>
      <dgm:t>
        <a:bodyPr/>
        <a:lstStyle/>
        <a:p>
          <a:r>
            <a:rPr lang="en-CA" dirty="0"/>
            <a:t>Audience &amp; Rationale</a:t>
          </a:r>
          <a:endParaRPr lang="en-US" dirty="0"/>
        </a:p>
      </dgm:t>
    </dgm:pt>
    <dgm:pt modelId="{17C477F5-43DF-4214-9FE5-799636FDB4E6}" type="parTrans" cxnId="{346A12E1-CC6C-47C5-B027-C624FDBCD441}">
      <dgm:prSet/>
      <dgm:spPr/>
      <dgm:t>
        <a:bodyPr/>
        <a:lstStyle/>
        <a:p>
          <a:endParaRPr lang="en-US"/>
        </a:p>
      </dgm:t>
    </dgm:pt>
    <dgm:pt modelId="{3E3390EE-10E5-4901-8C39-6E682F26D695}" type="sibTrans" cxnId="{346A12E1-CC6C-47C5-B027-C624FDBCD441}">
      <dgm:prSet/>
      <dgm:spPr/>
      <dgm:t>
        <a:bodyPr/>
        <a:lstStyle/>
        <a:p>
          <a:endParaRPr lang="en-US"/>
        </a:p>
      </dgm:t>
    </dgm:pt>
    <dgm:pt modelId="{1241A1DD-62BB-464F-8F2A-F3B186182313}">
      <dgm:prSet/>
      <dgm:spPr/>
      <dgm:t>
        <a:bodyPr/>
        <a:lstStyle/>
        <a:p>
          <a:endParaRPr lang="en-US" dirty="0"/>
        </a:p>
      </dgm:t>
    </dgm:pt>
    <dgm:pt modelId="{BA66AA1C-13B7-B546-9A0C-D498134A4565}" type="parTrans" cxnId="{E0D1C9AA-26A6-3241-8236-E53C6A96A057}">
      <dgm:prSet/>
      <dgm:spPr/>
      <dgm:t>
        <a:bodyPr/>
        <a:lstStyle/>
        <a:p>
          <a:endParaRPr lang="en-US"/>
        </a:p>
      </dgm:t>
    </dgm:pt>
    <dgm:pt modelId="{F5D770C3-7E73-1D44-9547-90926AB84BB4}" type="sibTrans" cxnId="{E0D1C9AA-26A6-3241-8236-E53C6A96A057}">
      <dgm:prSet/>
      <dgm:spPr/>
      <dgm:t>
        <a:bodyPr/>
        <a:lstStyle/>
        <a:p>
          <a:endParaRPr lang="en-US"/>
        </a:p>
      </dgm:t>
    </dgm:pt>
    <dgm:pt modelId="{B4D97DED-F5CD-7C41-B772-322047F557A2}">
      <dgm:prSet/>
      <dgm:spPr/>
      <dgm:t>
        <a:bodyPr/>
        <a:lstStyle/>
        <a:p>
          <a:r>
            <a:rPr lang="en-US" dirty="0"/>
            <a:t>Goals &amp; Outcomes</a:t>
          </a:r>
        </a:p>
      </dgm:t>
    </dgm:pt>
    <dgm:pt modelId="{CC56056C-BBF2-8B41-86BD-6CB919994156}" type="parTrans" cxnId="{F9573F46-449C-0547-B49C-41A7F8436CCA}">
      <dgm:prSet/>
      <dgm:spPr/>
      <dgm:t>
        <a:bodyPr/>
        <a:lstStyle/>
        <a:p>
          <a:endParaRPr lang="en-US"/>
        </a:p>
      </dgm:t>
    </dgm:pt>
    <dgm:pt modelId="{84E4E9B2-A24D-8647-9852-FBE8986BA9DE}" type="sibTrans" cxnId="{F9573F46-449C-0547-B49C-41A7F8436CCA}">
      <dgm:prSet/>
      <dgm:spPr/>
      <dgm:t>
        <a:bodyPr/>
        <a:lstStyle/>
        <a:p>
          <a:endParaRPr lang="en-US"/>
        </a:p>
      </dgm:t>
    </dgm:pt>
    <dgm:pt modelId="{0B8095CD-8E31-8B49-883F-FF029EC1D60C}">
      <dgm:prSet/>
      <dgm:spPr/>
      <dgm:t>
        <a:bodyPr/>
        <a:lstStyle/>
        <a:p>
          <a:r>
            <a:rPr lang="en-US" dirty="0"/>
            <a:t>Checkout the competition</a:t>
          </a:r>
        </a:p>
      </dgm:t>
    </dgm:pt>
    <dgm:pt modelId="{3B2E1A06-CA35-4C41-A965-30B4070E1CC8}" type="parTrans" cxnId="{83C56949-7FA4-F74A-AB6A-D63CF0B04AF9}">
      <dgm:prSet/>
      <dgm:spPr/>
      <dgm:t>
        <a:bodyPr/>
        <a:lstStyle/>
        <a:p>
          <a:endParaRPr lang="en-US"/>
        </a:p>
      </dgm:t>
    </dgm:pt>
    <dgm:pt modelId="{F0F9CC37-21EB-2741-A310-9183C6C812EE}" type="sibTrans" cxnId="{83C56949-7FA4-F74A-AB6A-D63CF0B04AF9}">
      <dgm:prSet/>
      <dgm:spPr/>
      <dgm:t>
        <a:bodyPr/>
        <a:lstStyle/>
        <a:p>
          <a:endParaRPr lang="en-US"/>
        </a:p>
      </dgm:t>
    </dgm:pt>
    <dgm:pt modelId="{1C2774B3-A66C-CB4D-A6F7-04AC925755A4}">
      <dgm:prSet/>
      <dgm:spPr/>
      <dgm:t>
        <a:bodyPr/>
        <a:lstStyle/>
        <a:p>
          <a:r>
            <a:rPr lang="en-US" dirty="0"/>
            <a:t>Develop your idea</a:t>
          </a:r>
        </a:p>
      </dgm:t>
    </dgm:pt>
    <dgm:pt modelId="{4B5D5F8F-1CAB-CE40-9B8C-28E0E84932E1}" type="parTrans" cxnId="{912F6CA3-55BB-9540-9558-623A261111A6}">
      <dgm:prSet/>
      <dgm:spPr/>
      <dgm:t>
        <a:bodyPr/>
        <a:lstStyle/>
        <a:p>
          <a:endParaRPr lang="en-US"/>
        </a:p>
      </dgm:t>
    </dgm:pt>
    <dgm:pt modelId="{7A37BDEE-BDAF-B543-B9F4-E78C77E4B35F}" type="sibTrans" cxnId="{912F6CA3-55BB-9540-9558-623A261111A6}">
      <dgm:prSet/>
      <dgm:spPr/>
      <dgm:t>
        <a:bodyPr/>
        <a:lstStyle/>
        <a:p>
          <a:endParaRPr lang="en-US"/>
        </a:p>
      </dgm:t>
    </dgm:pt>
    <dgm:pt modelId="{6E70CF5C-4C34-B140-B475-B21D980D20F2}">
      <dgm:prSet/>
      <dgm:spPr/>
      <dgm:t>
        <a:bodyPr/>
        <a:lstStyle/>
        <a:p>
          <a:r>
            <a:rPr lang="en-US" dirty="0"/>
            <a:t>User Personas</a:t>
          </a:r>
        </a:p>
      </dgm:t>
    </dgm:pt>
    <dgm:pt modelId="{F090FE20-712F-9642-8CCA-1C1DD842EB22}" type="parTrans" cxnId="{797E6684-69A6-2B4E-AAB8-83E92E4C7F87}">
      <dgm:prSet/>
      <dgm:spPr/>
      <dgm:t>
        <a:bodyPr/>
        <a:lstStyle/>
        <a:p>
          <a:endParaRPr lang="en-US"/>
        </a:p>
      </dgm:t>
    </dgm:pt>
    <dgm:pt modelId="{9ACF95D3-4B11-D849-AC16-7114F608F57A}" type="sibTrans" cxnId="{797E6684-69A6-2B4E-AAB8-83E92E4C7F87}">
      <dgm:prSet/>
      <dgm:spPr/>
      <dgm:t>
        <a:bodyPr/>
        <a:lstStyle/>
        <a:p>
          <a:endParaRPr lang="en-US"/>
        </a:p>
      </dgm:t>
    </dgm:pt>
    <dgm:pt modelId="{E5839068-1045-7B45-98EB-D6EAEFC4D806}" type="pres">
      <dgm:prSet presAssocID="{85EF20F0-CE99-435C-8AA7-07FA7E86F63A}" presName="linear" presStyleCnt="0">
        <dgm:presLayoutVars>
          <dgm:dir/>
          <dgm:animLvl val="lvl"/>
          <dgm:resizeHandles val="exact"/>
        </dgm:presLayoutVars>
      </dgm:prSet>
      <dgm:spPr/>
    </dgm:pt>
    <dgm:pt modelId="{D908229B-1C52-2E4C-B631-AD5E14B58544}" type="pres">
      <dgm:prSet presAssocID="{8E05C497-43F7-46CE-A24D-BC2D9275B101}" presName="parentLin" presStyleCnt="0"/>
      <dgm:spPr/>
    </dgm:pt>
    <dgm:pt modelId="{C74E2F3C-D426-E44A-AA72-8286843DC906}" type="pres">
      <dgm:prSet presAssocID="{8E05C497-43F7-46CE-A24D-BC2D9275B101}" presName="parentLeftMargin" presStyleLbl="node1" presStyleIdx="0" presStyleCnt="1"/>
      <dgm:spPr/>
    </dgm:pt>
    <dgm:pt modelId="{69BB45CD-7214-CA4E-9486-A1C01D908AA9}" type="pres">
      <dgm:prSet presAssocID="{8E05C497-43F7-46CE-A24D-BC2D9275B101}" presName="parentText" presStyleLbl="node1" presStyleIdx="0" presStyleCnt="1">
        <dgm:presLayoutVars>
          <dgm:chMax val="0"/>
          <dgm:bulletEnabled val="1"/>
        </dgm:presLayoutVars>
      </dgm:prSet>
      <dgm:spPr/>
    </dgm:pt>
    <dgm:pt modelId="{9E4EBC6B-04FC-CA4E-BDCB-8316626BBE7D}" type="pres">
      <dgm:prSet presAssocID="{8E05C497-43F7-46CE-A24D-BC2D9275B101}" presName="negativeSpace" presStyleCnt="0"/>
      <dgm:spPr/>
    </dgm:pt>
    <dgm:pt modelId="{6F3DE055-2CFA-AB41-A674-B625648C4C78}" type="pres">
      <dgm:prSet presAssocID="{8E05C497-43F7-46CE-A24D-BC2D9275B101}" presName="childText" presStyleLbl="conFgAcc1" presStyleIdx="0" presStyleCnt="1">
        <dgm:presLayoutVars>
          <dgm:bulletEnabled val="1"/>
        </dgm:presLayoutVars>
      </dgm:prSet>
      <dgm:spPr/>
    </dgm:pt>
  </dgm:ptLst>
  <dgm:cxnLst>
    <dgm:cxn modelId="{61599D31-7650-7143-B4F2-3D9A7409EB1F}" type="presOf" srcId="{8E05C497-43F7-46CE-A24D-BC2D9275B101}" destId="{C74E2F3C-D426-E44A-AA72-8286843DC906}" srcOrd="0" destOrd="0" presId="urn:microsoft.com/office/officeart/2005/8/layout/list1"/>
    <dgm:cxn modelId="{E783B336-CAB5-8841-A96A-B132C9038588}" type="presOf" srcId="{0B8095CD-8E31-8B49-883F-FF029EC1D60C}" destId="{6F3DE055-2CFA-AB41-A674-B625648C4C78}" srcOrd="0" destOrd="1" presId="urn:microsoft.com/office/officeart/2005/8/layout/list1"/>
    <dgm:cxn modelId="{9C494A38-3EEF-5E45-93F4-B4077A662401}" type="presOf" srcId="{1241A1DD-62BB-464F-8F2A-F3B186182313}" destId="{6F3DE055-2CFA-AB41-A674-B625648C4C78}" srcOrd="0" destOrd="6" presId="urn:microsoft.com/office/officeart/2005/8/layout/list1"/>
    <dgm:cxn modelId="{F9573F46-449C-0547-B49C-41A7F8436CCA}" srcId="{8E05C497-43F7-46CE-A24D-BC2D9275B101}" destId="{B4D97DED-F5CD-7C41-B772-322047F557A2}" srcOrd="2" destOrd="0" parTransId="{CC56056C-BBF2-8B41-86BD-6CB919994156}" sibTransId="{84E4E9B2-A24D-8647-9852-FBE8986BA9DE}"/>
    <dgm:cxn modelId="{83C56949-7FA4-F74A-AB6A-D63CF0B04AF9}" srcId="{8B5FD055-2C4E-499C-92FB-58559ED2F452}" destId="{0B8095CD-8E31-8B49-883F-FF029EC1D60C}" srcOrd="0" destOrd="0" parTransId="{3B2E1A06-CA35-4C41-A965-30B4070E1CC8}" sibTransId="{F0F9CC37-21EB-2741-A310-9183C6C812EE}"/>
    <dgm:cxn modelId="{6F31634A-45E9-0E48-8CB1-3BA33DFA4C50}" type="presOf" srcId="{8E05C497-43F7-46CE-A24D-BC2D9275B101}" destId="{69BB45CD-7214-CA4E-9486-A1C01D908AA9}" srcOrd="1" destOrd="0" presId="urn:microsoft.com/office/officeart/2005/8/layout/list1"/>
    <dgm:cxn modelId="{5167A051-DCD9-4037-AEF1-4B0C1660D776}" srcId="{85EF20F0-CE99-435C-8AA7-07FA7E86F63A}" destId="{8E05C497-43F7-46CE-A24D-BC2D9275B101}" srcOrd="0" destOrd="0" parTransId="{EB575939-42CC-494B-AED8-576C8BFBB09B}" sibTransId="{F77700B5-72D3-4FB6-9F24-D1E7218EB1AC}"/>
    <dgm:cxn modelId="{255FB05A-145F-4648-BFC0-8FC63754A77F}" srcId="{8E05C497-43F7-46CE-A24D-BC2D9275B101}" destId="{8B5FD055-2C4E-499C-92FB-58559ED2F452}" srcOrd="0" destOrd="0" parTransId="{F0156512-5F03-421E-B1C4-BA2B689D9835}" sibTransId="{4E9FFE84-290E-4841-BFA4-54CB84D27584}"/>
    <dgm:cxn modelId="{1B7F746A-F037-A942-9530-CF5FA2D9A6F2}" type="presOf" srcId="{85EF20F0-CE99-435C-8AA7-07FA7E86F63A}" destId="{E5839068-1045-7B45-98EB-D6EAEFC4D806}" srcOrd="0" destOrd="0" presId="urn:microsoft.com/office/officeart/2005/8/layout/list1"/>
    <dgm:cxn modelId="{797E6684-69A6-2B4E-AAB8-83E92E4C7F87}" srcId="{878F8D3A-1987-410A-B174-1A8E4A598DBF}" destId="{6E70CF5C-4C34-B140-B475-B21D980D20F2}" srcOrd="0" destOrd="0" parTransId="{F090FE20-712F-9642-8CCA-1C1DD842EB22}" sibTransId="{9ACF95D3-4B11-D849-AC16-7114F608F57A}"/>
    <dgm:cxn modelId="{912F6CA3-55BB-9540-9558-623A261111A6}" srcId="{8B5FD055-2C4E-499C-92FB-58559ED2F452}" destId="{1C2774B3-A66C-CB4D-A6F7-04AC925755A4}" srcOrd="1" destOrd="0" parTransId="{4B5D5F8F-1CAB-CE40-9B8C-28E0E84932E1}" sibTransId="{7A37BDEE-BDAF-B543-B9F4-E78C77E4B35F}"/>
    <dgm:cxn modelId="{E0D1C9AA-26A6-3241-8236-E53C6A96A057}" srcId="{8E05C497-43F7-46CE-A24D-BC2D9275B101}" destId="{1241A1DD-62BB-464F-8F2A-F3B186182313}" srcOrd="3" destOrd="0" parTransId="{BA66AA1C-13B7-B546-9A0C-D498134A4565}" sibTransId="{F5D770C3-7E73-1D44-9547-90926AB84BB4}"/>
    <dgm:cxn modelId="{275418B0-B195-6F4B-BA97-BCF7C6E365F3}" type="presOf" srcId="{878F8D3A-1987-410A-B174-1A8E4A598DBF}" destId="{6F3DE055-2CFA-AB41-A674-B625648C4C78}" srcOrd="0" destOrd="3" presId="urn:microsoft.com/office/officeart/2005/8/layout/list1"/>
    <dgm:cxn modelId="{464C84BA-4324-3140-9324-63052D9291C4}" type="presOf" srcId="{6E70CF5C-4C34-B140-B475-B21D980D20F2}" destId="{6F3DE055-2CFA-AB41-A674-B625648C4C78}" srcOrd="0" destOrd="4" presId="urn:microsoft.com/office/officeart/2005/8/layout/list1"/>
    <dgm:cxn modelId="{7EC31EC4-DB71-0D4C-9B46-182A0D45B319}" type="presOf" srcId="{1C2774B3-A66C-CB4D-A6F7-04AC925755A4}" destId="{6F3DE055-2CFA-AB41-A674-B625648C4C78}" srcOrd="0" destOrd="2" presId="urn:microsoft.com/office/officeart/2005/8/layout/list1"/>
    <dgm:cxn modelId="{5935F5C5-CC19-D64E-A05F-3AE7E6E2E552}" type="presOf" srcId="{8B5FD055-2C4E-499C-92FB-58559ED2F452}" destId="{6F3DE055-2CFA-AB41-A674-B625648C4C78}" srcOrd="0" destOrd="0" presId="urn:microsoft.com/office/officeart/2005/8/layout/list1"/>
    <dgm:cxn modelId="{346A12E1-CC6C-47C5-B027-C624FDBCD441}" srcId="{8E05C497-43F7-46CE-A24D-BC2D9275B101}" destId="{878F8D3A-1987-410A-B174-1A8E4A598DBF}" srcOrd="1" destOrd="0" parTransId="{17C477F5-43DF-4214-9FE5-799636FDB4E6}" sibTransId="{3E3390EE-10E5-4901-8C39-6E682F26D695}"/>
    <dgm:cxn modelId="{875C9FE4-0B89-A84B-808B-D1A1AC264B24}" type="presOf" srcId="{B4D97DED-F5CD-7C41-B772-322047F557A2}" destId="{6F3DE055-2CFA-AB41-A674-B625648C4C78}" srcOrd="0" destOrd="5" presId="urn:microsoft.com/office/officeart/2005/8/layout/list1"/>
    <dgm:cxn modelId="{771682AB-8D55-534D-A20C-F83DE9827AA8}" type="presParOf" srcId="{E5839068-1045-7B45-98EB-D6EAEFC4D806}" destId="{D908229B-1C52-2E4C-B631-AD5E14B58544}" srcOrd="0" destOrd="0" presId="urn:microsoft.com/office/officeart/2005/8/layout/list1"/>
    <dgm:cxn modelId="{F758D977-E551-D249-83B6-0049ADA9A6E8}" type="presParOf" srcId="{D908229B-1C52-2E4C-B631-AD5E14B58544}" destId="{C74E2F3C-D426-E44A-AA72-8286843DC906}" srcOrd="0" destOrd="0" presId="urn:microsoft.com/office/officeart/2005/8/layout/list1"/>
    <dgm:cxn modelId="{0FF3A3A5-A3F5-1D40-A2AE-710D13D53D06}" type="presParOf" srcId="{D908229B-1C52-2E4C-B631-AD5E14B58544}" destId="{69BB45CD-7214-CA4E-9486-A1C01D908AA9}" srcOrd="1" destOrd="0" presId="urn:microsoft.com/office/officeart/2005/8/layout/list1"/>
    <dgm:cxn modelId="{84FC2F49-5DD0-1E4F-A486-23D94E21A6FD}" type="presParOf" srcId="{E5839068-1045-7B45-98EB-D6EAEFC4D806}" destId="{9E4EBC6B-04FC-CA4E-BDCB-8316626BBE7D}" srcOrd="1" destOrd="0" presId="urn:microsoft.com/office/officeart/2005/8/layout/list1"/>
    <dgm:cxn modelId="{7E49447D-1E8A-8D4C-9844-7E475CCB3650}" type="presParOf" srcId="{E5839068-1045-7B45-98EB-D6EAEFC4D806}" destId="{6F3DE055-2CFA-AB41-A674-B625648C4C78}"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EF20F0-CE99-435C-8AA7-07FA7E86F63A}" type="doc">
      <dgm:prSet loTypeId="urn:microsoft.com/office/officeart/2005/8/layout/list1" loCatId="list" qsTypeId="urn:microsoft.com/office/officeart/2005/8/quickstyle/simple2" qsCatId="simple" csTypeId="urn:microsoft.com/office/officeart/2005/8/colors/colorful1" csCatId="colorful" phldr="1"/>
      <dgm:spPr/>
      <dgm:t>
        <a:bodyPr/>
        <a:lstStyle/>
        <a:p>
          <a:endParaRPr lang="en-US"/>
        </a:p>
      </dgm:t>
    </dgm:pt>
    <dgm:pt modelId="{8E05C497-43F7-46CE-A24D-BC2D9275B101}">
      <dgm:prSet/>
      <dgm:spPr/>
      <dgm:t>
        <a:bodyPr/>
        <a:lstStyle/>
        <a:p>
          <a:r>
            <a:rPr lang="en-CA" dirty="0"/>
            <a:t>Description: </a:t>
          </a:r>
          <a:endParaRPr lang="en-US" dirty="0"/>
        </a:p>
      </dgm:t>
    </dgm:pt>
    <dgm:pt modelId="{EB575939-42CC-494B-AED8-576C8BFBB09B}" type="parTrans" cxnId="{5167A051-DCD9-4037-AEF1-4B0C1660D776}">
      <dgm:prSet/>
      <dgm:spPr/>
      <dgm:t>
        <a:bodyPr/>
        <a:lstStyle/>
        <a:p>
          <a:endParaRPr lang="en-US"/>
        </a:p>
      </dgm:t>
    </dgm:pt>
    <dgm:pt modelId="{F77700B5-72D3-4FB6-9F24-D1E7218EB1AC}" type="sibTrans" cxnId="{5167A051-DCD9-4037-AEF1-4B0C1660D776}">
      <dgm:prSet/>
      <dgm:spPr/>
      <dgm:t>
        <a:bodyPr/>
        <a:lstStyle/>
        <a:p>
          <a:endParaRPr lang="en-US"/>
        </a:p>
      </dgm:t>
    </dgm:pt>
    <dgm:pt modelId="{8B5FD055-2C4E-499C-92FB-58559ED2F452}">
      <dgm:prSet/>
      <dgm:spPr/>
      <dgm:t>
        <a:bodyPr/>
        <a:lstStyle/>
        <a:p>
          <a:r>
            <a:rPr lang="en-CA" dirty="0"/>
            <a:t>Branding with words</a:t>
          </a:r>
          <a:endParaRPr lang="en-US" dirty="0"/>
        </a:p>
      </dgm:t>
    </dgm:pt>
    <dgm:pt modelId="{F0156512-5F03-421E-B1C4-BA2B689D9835}" type="parTrans" cxnId="{255FB05A-145F-4648-BFC0-8FC63754A77F}">
      <dgm:prSet/>
      <dgm:spPr/>
      <dgm:t>
        <a:bodyPr/>
        <a:lstStyle/>
        <a:p>
          <a:endParaRPr lang="en-US"/>
        </a:p>
      </dgm:t>
    </dgm:pt>
    <dgm:pt modelId="{4E9FFE84-290E-4841-BFA4-54CB84D27584}" type="sibTrans" cxnId="{255FB05A-145F-4648-BFC0-8FC63754A77F}">
      <dgm:prSet/>
      <dgm:spPr/>
      <dgm:t>
        <a:bodyPr/>
        <a:lstStyle/>
        <a:p>
          <a:endParaRPr lang="en-US"/>
        </a:p>
      </dgm:t>
    </dgm:pt>
    <dgm:pt modelId="{1241A1DD-62BB-464F-8F2A-F3B186182313}">
      <dgm:prSet/>
      <dgm:spPr/>
      <dgm:t>
        <a:bodyPr/>
        <a:lstStyle/>
        <a:p>
          <a:endParaRPr lang="en-US" dirty="0"/>
        </a:p>
      </dgm:t>
    </dgm:pt>
    <dgm:pt modelId="{BA66AA1C-13B7-B546-9A0C-D498134A4565}" type="parTrans" cxnId="{E0D1C9AA-26A6-3241-8236-E53C6A96A057}">
      <dgm:prSet/>
      <dgm:spPr/>
      <dgm:t>
        <a:bodyPr/>
        <a:lstStyle/>
        <a:p>
          <a:endParaRPr lang="en-US"/>
        </a:p>
      </dgm:t>
    </dgm:pt>
    <dgm:pt modelId="{F5D770C3-7E73-1D44-9547-90926AB84BB4}" type="sibTrans" cxnId="{E0D1C9AA-26A6-3241-8236-E53C6A96A057}">
      <dgm:prSet/>
      <dgm:spPr/>
      <dgm:t>
        <a:bodyPr/>
        <a:lstStyle/>
        <a:p>
          <a:endParaRPr lang="en-US"/>
        </a:p>
      </dgm:t>
    </dgm:pt>
    <dgm:pt modelId="{1C2774B3-A66C-CB4D-A6F7-04AC925755A4}">
      <dgm:prSet/>
      <dgm:spPr/>
      <dgm:t>
        <a:bodyPr/>
        <a:lstStyle/>
        <a:p>
          <a:r>
            <a:rPr lang="en-US" dirty="0"/>
            <a:t>Naming</a:t>
          </a:r>
        </a:p>
      </dgm:t>
    </dgm:pt>
    <dgm:pt modelId="{4B5D5F8F-1CAB-CE40-9B8C-28E0E84932E1}" type="parTrans" cxnId="{912F6CA3-55BB-9540-9558-623A261111A6}">
      <dgm:prSet/>
      <dgm:spPr/>
      <dgm:t>
        <a:bodyPr/>
        <a:lstStyle/>
        <a:p>
          <a:endParaRPr lang="en-US"/>
        </a:p>
      </dgm:t>
    </dgm:pt>
    <dgm:pt modelId="{7A37BDEE-BDAF-B543-B9F4-E78C77E4B35F}" type="sibTrans" cxnId="{912F6CA3-55BB-9540-9558-623A261111A6}">
      <dgm:prSet/>
      <dgm:spPr/>
      <dgm:t>
        <a:bodyPr/>
        <a:lstStyle/>
        <a:p>
          <a:endParaRPr lang="en-US"/>
        </a:p>
      </dgm:t>
    </dgm:pt>
    <dgm:pt modelId="{FDF9DBAA-4555-7141-BCDC-0BDDB95DB96C}">
      <dgm:prSet/>
      <dgm:spPr/>
      <dgm:t>
        <a:bodyPr/>
        <a:lstStyle/>
        <a:p>
          <a:r>
            <a:rPr lang="en-CA" dirty="0"/>
            <a:t>Tagline</a:t>
          </a:r>
          <a:endParaRPr lang="en-US" dirty="0"/>
        </a:p>
      </dgm:t>
    </dgm:pt>
    <dgm:pt modelId="{E32287F2-3C4A-C947-BF3E-EB8674E1DA2C}" type="parTrans" cxnId="{B8A9FC0B-9C3C-0F46-8E8D-41D9E2DA2E7A}">
      <dgm:prSet/>
      <dgm:spPr/>
      <dgm:t>
        <a:bodyPr/>
        <a:lstStyle/>
        <a:p>
          <a:endParaRPr lang="en-US"/>
        </a:p>
      </dgm:t>
    </dgm:pt>
    <dgm:pt modelId="{FD340284-0D63-454C-BFA5-FB1C3E8D1969}" type="sibTrans" cxnId="{B8A9FC0B-9C3C-0F46-8E8D-41D9E2DA2E7A}">
      <dgm:prSet/>
      <dgm:spPr/>
      <dgm:t>
        <a:bodyPr/>
        <a:lstStyle/>
        <a:p>
          <a:endParaRPr lang="en-US"/>
        </a:p>
      </dgm:t>
    </dgm:pt>
    <dgm:pt modelId="{564BED27-C2C3-6047-AD51-5AA2A9A7E63F}">
      <dgm:prSet/>
      <dgm:spPr/>
      <dgm:t>
        <a:bodyPr/>
        <a:lstStyle/>
        <a:p>
          <a:r>
            <a:rPr lang="en-US" dirty="0"/>
            <a:t>Mission</a:t>
          </a:r>
        </a:p>
      </dgm:t>
    </dgm:pt>
    <dgm:pt modelId="{39E1614F-50BB-A04D-AE72-4257AC59A4F4}" type="parTrans" cxnId="{16257271-D8E0-F449-8E13-A050C7C5F015}">
      <dgm:prSet/>
      <dgm:spPr/>
      <dgm:t>
        <a:bodyPr/>
        <a:lstStyle/>
        <a:p>
          <a:endParaRPr lang="en-US"/>
        </a:p>
      </dgm:t>
    </dgm:pt>
    <dgm:pt modelId="{FA7D40C9-C79D-E34B-9831-44146119A98D}" type="sibTrans" cxnId="{16257271-D8E0-F449-8E13-A050C7C5F015}">
      <dgm:prSet/>
      <dgm:spPr/>
      <dgm:t>
        <a:bodyPr/>
        <a:lstStyle/>
        <a:p>
          <a:endParaRPr lang="en-US"/>
        </a:p>
      </dgm:t>
    </dgm:pt>
    <dgm:pt modelId="{70640AA5-74D3-B048-8B6C-F1CD16B8BA47}" type="pres">
      <dgm:prSet presAssocID="{85EF20F0-CE99-435C-8AA7-07FA7E86F63A}" presName="linear" presStyleCnt="0">
        <dgm:presLayoutVars>
          <dgm:dir/>
          <dgm:animLvl val="lvl"/>
          <dgm:resizeHandles val="exact"/>
        </dgm:presLayoutVars>
      </dgm:prSet>
      <dgm:spPr/>
    </dgm:pt>
    <dgm:pt modelId="{E318706D-A659-3C4C-B4BE-855C0C82F2A2}" type="pres">
      <dgm:prSet presAssocID="{8E05C497-43F7-46CE-A24D-BC2D9275B101}" presName="parentLin" presStyleCnt="0"/>
      <dgm:spPr/>
    </dgm:pt>
    <dgm:pt modelId="{579995D6-E6E1-4949-8C8F-7A7AAA53D4EA}" type="pres">
      <dgm:prSet presAssocID="{8E05C497-43F7-46CE-A24D-BC2D9275B101}" presName="parentLeftMargin" presStyleLbl="node1" presStyleIdx="0" presStyleCnt="1"/>
      <dgm:spPr/>
    </dgm:pt>
    <dgm:pt modelId="{F913C79E-2EA0-0347-806B-7DEF95415B5A}" type="pres">
      <dgm:prSet presAssocID="{8E05C497-43F7-46CE-A24D-BC2D9275B101}" presName="parentText" presStyleLbl="node1" presStyleIdx="0" presStyleCnt="1">
        <dgm:presLayoutVars>
          <dgm:chMax val="0"/>
          <dgm:bulletEnabled val="1"/>
        </dgm:presLayoutVars>
      </dgm:prSet>
      <dgm:spPr/>
    </dgm:pt>
    <dgm:pt modelId="{F537F90E-6C71-D646-B44D-E945A960930D}" type="pres">
      <dgm:prSet presAssocID="{8E05C497-43F7-46CE-A24D-BC2D9275B101}" presName="negativeSpace" presStyleCnt="0"/>
      <dgm:spPr/>
    </dgm:pt>
    <dgm:pt modelId="{304C0978-3538-3641-90EB-7B34787B10BA}" type="pres">
      <dgm:prSet presAssocID="{8E05C497-43F7-46CE-A24D-BC2D9275B101}" presName="childText" presStyleLbl="conFgAcc1" presStyleIdx="0" presStyleCnt="1">
        <dgm:presLayoutVars>
          <dgm:bulletEnabled val="1"/>
        </dgm:presLayoutVars>
      </dgm:prSet>
      <dgm:spPr/>
    </dgm:pt>
  </dgm:ptLst>
  <dgm:cxnLst>
    <dgm:cxn modelId="{110C9800-E756-9442-99C8-5C03BCF8929F}" type="presOf" srcId="{8E05C497-43F7-46CE-A24D-BC2D9275B101}" destId="{579995D6-E6E1-4949-8C8F-7A7AAA53D4EA}" srcOrd="0" destOrd="0" presId="urn:microsoft.com/office/officeart/2005/8/layout/list1"/>
    <dgm:cxn modelId="{B8A9FC0B-9C3C-0F46-8E8D-41D9E2DA2E7A}" srcId="{8B5FD055-2C4E-499C-92FB-58559ED2F452}" destId="{FDF9DBAA-4555-7141-BCDC-0BDDB95DB96C}" srcOrd="1" destOrd="0" parTransId="{E32287F2-3C4A-C947-BF3E-EB8674E1DA2C}" sibTransId="{FD340284-0D63-454C-BFA5-FB1C3E8D1969}"/>
    <dgm:cxn modelId="{9B73110D-D180-5942-852F-9B26157D91B7}" type="presOf" srcId="{8E05C497-43F7-46CE-A24D-BC2D9275B101}" destId="{F913C79E-2EA0-0347-806B-7DEF95415B5A}" srcOrd="1" destOrd="0" presId="urn:microsoft.com/office/officeart/2005/8/layout/list1"/>
    <dgm:cxn modelId="{80F0301F-0793-3141-95A2-60DF248F3A83}" type="presOf" srcId="{564BED27-C2C3-6047-AD51-5AA2A9A7E63F}" destId="{304C0978-3538-3641-90EB-7B34787B10BA}" srcOrd="0" destOrd="3" presId="urn:microsoft.com/office/officeart/2005/8/layout/list1"/>
    <dgm:cxn modelId="{B7C1E935-EA98-D64C-9785-374F74FB3FDD}" type="presOf" srcId="{1241A1DD-62BB-464F-8F2A-F3B186182313}" destId="{304C0978-3538-3641-90EB-7B34787B10BA}" srcOrd="0" destOrd="4" presId="urn:microsoft.com/office/officeart/2005/8/layout/list1"/>
    <dgm:cxn modelId="{1F0A894F-819E-9746-9C68-0FE134A0E792}" type="presOf" srcId="{85EF20F0-CE99-435C-8AA7-07FA7E86F63A}" destId="{70640AA5-74D3-B048-8B6C-F1CD16B8BA47}" srcOrd="0" destOrd="0" presId="urn:microsoft.com/office/officeart/2005/8/layout/list1"/>
    <dgm:cxn modelId="{5167A051-DCD9-4037-AEF1-4B0C1660D776}" srcId="{85EF20F0-CE99-435C-8AA7-07FA7E86F63A}" destId="{8E05C497-43F7-46CE-A24D-BC2D9275B101}" srcOrd="0" destOrd="0" parTransId="{EB575939-42CC-494B-AED8-576C8BFBB09B}" sibTransId="{F77700B5-72D3-4FB6-9F24-D1E7218EB1AC}"/>
    <dgm:cxn modelId="{255FB05A-145F-4648-BFC0-8FC63754A77F}" srcId="{8E05C497-43F7-46CE-A24D-BC2D9275B101}" destId="{8B5FD055-2C4E-499C-92FB-58559ED2F452}" srcOrd="0" destOrd="0" parTransId="{F0156512-5F03-421E-B1C4-BA2B689D9835}" sibTransId="{4E9FFE84-290E-4841-BFA4-54CB84D27584}"/>
    <dgm:cxn modelId="{16257271-D8E0-F449-8E13-A050C7C5F015}" srcId="{8B5FD055-2C4E-499C-92FB-58559ED2F452}" destId="{564BED27-C2C3-6047-AD51-5AA2A9A7E63F}" srcOrd="2" destOrd="0" parTransId="{39E1614F-50BB-A04D-AE72-4257AC59A4F4}" sibTransId="{FA7D40C9-C79D-E34B-9831-44146119A98D}"/>
    <dgm:cxn modelId="{36718185-2687-1443-8708-583E911E0C83}" type="presOf" srcId="{1C2774B3-A66C-CB4D-A6F7-04AC925755A4}" destId="{304C0978-3538-3641-90EB-7B34787B10BA}" srcOrd="0" destOrd="1" presId="urn:microsoft.com/office/officeart/2005/8/layout/list1"/>
    <dgm:cxn modelId="{F3321D9A-6235-DC44-8B11-EF37EC0687E4}" type="presOf" srcId="{FDF9DBAA-4555-7141-BCDC-0BDDB95DB96C}" destId="{304C0978-3538-3641-90EB-7B34787B10BA}" srcOrd="0" destOrd="2" presId="urn:microsoft.com/office/officeart/2005/8/layout/list1"/>
    <dgm:cxn modelId="{912F6CA3-55BB-9540-9558-623A261111A6}" srcId="{8B5FD055-2C4E-499C-92FB-58559ED2F452}" destId="{1C2774B3-A66C-CB4D-A6F7-04AC925755A4}" srcOrd="0" destOrd="0" parTransId="{4B5D5F8F-1CAB-CE40-9B8C-28E0E84932E1}" sibTransId="{7A37BDEE-BDAF-B543-B9F4-E78C77E4B35F}"/>
    <dgm:cxn modelId="{E0D1C9AA-26A6-3241-8236-E53C6A96A057}" srcId="{8E05C497-43F7-46CE-A24D-BC2D9275B101}" destId="{1241A1DD-62BB-464F-8F2A-F3B186182313}" srcOrd="1" destOrd="0" parTransId="{BA66AA1C-13B7-B546-9A0C-D498134A4565}" sibTransId="{F5D770C3-7E73-1D44-9547-90926AB84BB4}"/>
    <dgm:cxn modelId="{ACB177FF-B7E4-0B4D-9A99-53E53D6E6DC7}" type="presOf" srcId="{8B5FD055-2C4E-499C-92FB-58559ED2F452}" destId="{304C0978-3538-3641-90EB-7B34787B10BA}" srcOrd="0" destOrd="0" presId="urn:microsoft.com/office/officeart/2005/8/layout/list1"/>
    <dgm:cxn modelId="{021F497A-4324-6545-A925-F4845D02497A}" type="presParOf" srcId="{70640AA5-74D3-B048-8B6C-F1CD16B8BA47}" destId="{E318706D-A659-3C4C-B4BE-855C0C82F2A2}" srcOrd="0" destOrd="0" presId="urn:microsoft.com/office/officeart/2005/8/layout/list1"/>
    <dgm:cxn modelId="{D7F06EEE-BCCF-4E48-B24F-139ECF4BD594}" type="presParOf" srcId="{E318706D-A659-3C4C-B4BE-855C0C82F2A2}" destId="{579995D6-E6E1-4949-8C8F-7A7AAA53D4EA}" srcOrd="0" destOrd="0" presId="urn:microsoft.com/office/officeart/2005/8/layout/list1"/>
    <dgm:cxn modelId="{02CB79B7-46D9-0942-B842-572E1E5C7C34}" type="presParOf" srcId="{E318706D-A659-3C4C-B4BE-855C0C82F2A2}" destId="{F913C79E-2EA0-0347-806B-7DEF95415B5A}" srcOrd="1" destOrd="0" presId="urn:microsoft.com/office/officeart/2005/8/layout/list1"/>
    <dgm:cxn modelId="{CACA8B42-5FDF-3F4A-A916-5775D59017F5}" type="presParOf" srcId="{70640AA5-74D3-B048-8B6C-F1CD16B8BA47}" destId="{F537F90E-6C71-D646-B44D-E945A960930D}" srcOrd="1" destOrd="0" presId="urn:microsoft.com/office/officeart/2005/8/layout/list1"/>
    <dgm:cxn modelId="{937A209E-AC64-A94A-9B0F-E1985302C0EE}" type="presParOf" srcId="{70640AA5-74D3-B048-8B6C-F1CD16B8BA47}" destId="{304C0978-3538-3641-90EB-7B34787B10BA}"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5EF20F0-CE99-435C-8AA7-07FA7E86F63A}" type="doc">
      <dgm:prSet loTypeId="urn:microsoft.com/office/officeart/2005/8/layout/list1" loCatId="list" qsTypeId="urn:microsoft.com/office/officeart/2005/8/quickstyle/simple4" qsCatId="simple" csTypeId="urn:microsoft.com/office/officeart/2005/8/colors/accent5_2" csCatId="accent5" phldr="1"/>
      <dgm:spPr/>
      <dgm:t>
        <a:bodyPr/>
        <a:lstStyle/>
        <a:p>
          <a:endParaRPr lang="en-US"/>
        </a:p>
      </dgm:t>
    </dgm:pt>
    <dgm:pt modelId="{8E05C497-43F7-46CE-A24D-BC2D9275B101}">
      <dgm:prSet/>
      <dgm:spPr/>
      <dgm:t>
        <a:bodyPr/>
        <a:lstStyle/>
        <a:p>
          <a:r>
            <a:rPr lang="en-CA" dirty="0"/>
            <a:t>Description: </a:t>
          </a:r>
          <a:endParaRPr lang="en-US" dirty="0"/>
        </a:p>
      </dgm:t>
    </dgm:pt>
    <dgm:pt modelId="{EB575939-42CC-494B-AED8-576C8BFBB09B}" type="parTrans" cxnId="{5167A051-DCD9-4037-AEF1-4B0C1660D776}">
      <dgm:prSet/>
      <dgm:spPr/>
      <dgm:t>
        <a:bodyPr/>
        <a:lstStyle/>
        <a:p>
          <a:endParaRPr lang="en-US"/>
        </a:p>
      </dgm:t>
    </dgm:pt>
    <dgm:pt modelId="{F77700B5-72D3-4FB6-9F24-D1E7218EB1AC}" type="sibTrans" cxnId="{5167A051-DCD9-4037-AEF1-4B0C1660D776}">
      <dgm:prSet/>
      <dgm:spPr/>
      <dgm:t>
        <a:bodyPr/>
        <a:lstStyle/>
        <a:p>
          <a:endParaRPr lang="en-US"/>
        </a:p>
      </dgm:t>
    </dgm:pt>
    <dgm:pt modelId="{8B5FD055-2C4E-499C-92FB-58559ED2F452}">
      <dgm:prSet/>
      <dgm:spPr/>
      <dgm:t>
        <a:bodyPr/>
        <a:lstStyle/>
        <a:p>
          <a:r>
            <a:rPr lang="en-CA" dirty="0"/>
            <a:t>Mapping Content</a:t>
          </a:r>
          <a:endParaRPr lang="en-US" dirty="0"/>
        </a:p>
      </dgm:t>
    </dgm:pt>
    <dgm:pt modelId="{F0156512-5F03-421E-B1C4-BA2B689D9835}" type="parTrans" cxnId="{255FB05A-145F-4648-BFC0-8FC63754A77F}">
      <dgm:prSet/>
      <dgm:spPr/>
      <dgm:t>
        <a:bodyPr/>
        <a:lstStyle/>
        <a:p>
          <a:endParaRPr lang="en-US"/>
        </a:p>
      </dgm:t>
    </dgm:pt>
    <dgm:pt modelId="{4E9FFE84-290E-4841-BFA4-54CB84D27584}" type="sibTrans" cxnId="{255FB05A-145F-4648-BFC0-8FC63754A77F}">
      <dgm:prSet/>
      <dgm:spPr/>
      <dgm:t>
        <a:bodyPr/>
        <a:lstStyle/>
        <a:p>
          <a:endParaRPr lang="en-US"/>
        </a:p>
      </dgm:t>
    </dgm:pt>
    <dgm:pt modelId="{1241A1DD-62BB-464F-8F2A-F3B186182313}">
      <dgm:prSet/>
      <dgm:spPr/>
      <dgm:t>
        <a:bodyPr/>
        <a:lstStyle/>
        <a:p>
          <a:endParaRPr lang="en-US" dirty="0"/>
        </a:p>
      </dgm:t>
    </dgm:pt>
    <dgm:pt modelId="{BA66AA1C-13B7-B546-9A0C-D498134A4565}" type="parTrans" cxnId="{E0D1C9AA-26A6-3241-8236-E53C6A96A057}">
      <dgm:prSet/>
      <dgm:spPr/>
      <dgm:t>
        <a:bodyPr/>
        <a:lstStyle/>
        <a:p>
          <a:endParaRPr lang="en-US"/>
        </a:p>
      </dgm:t>
    </dgm:pt>
    <dgm:pt modelId="{F5D770C3-7E73-1D44-9547-90926AB84BB4}" type="sibTrans" cxnId="{E0D1C9AA-26A6-3241-8236-E53C6A96A057}">
      <dgm:prSet/>
      <dgm:spPr/>
      <dgm:t>
        <a:bodyPr/>
        <a:lstStyle/>
        <a:p>
          <a:endParaRPr lang="en-US"/>
        </a:p>
      </dgm:t>
    </dgm:pt>
    <dgm:pt modelId="{A134AD08-DCDA-114D-919F-54CE87A8209B}">
      <dgm:prSet/>
      <dgm:spPr/>
      <dgm:t>
        <a:bodyPr/>
        <a:lstStyle/>
        <a:p>
          <a:r>
            <a:rPr lang="en-US" dirty="0"/>
            <a:t>Mapping Interactions</a:t>
          </a:r>
        </a:p>
      </dgm:t>
    </dgm:pt>
    <dgm:pt modelId="{D3ECC1A3-63AE-AF41-A305-67129E4464AE}" type="parTrans" cxnId="{B32DBA0D-47E1-824D-8D12-5188B2E166CC}">
      <dgm:prSet/>
      <dgm:spPr/>
    </dgm:pt>
    <dgm:pt modelId="{8B0BB5F7-1CC0-FC4E-BDEE-5147E4BD92BB}" type="sibTrans" cxnId="{B32DBA0D-47E1-824D-8D12-5188B2E166CC}">
      <dgm:prSet/>
      <dgm:spPr/>
    </dgm:pt>
    <dgm:pt modelId="{4307843E-7E0F-494D-8148-37D9568D7825}">
      <dgm:prSet/>
      <dgm:spPr/>
      <dgm:t>
        <a:bodyPr/>
        <a:lstStyle/>
        <a:p>
          <a:r>
            <a:rPr lang="en-US" dirty="0"/>
            <a:t>Content Requirements</a:t>
          </a:r>
        </a:p>
      </dgm:t>
    </dgm:pt>
    <dgm:pt modelId="{67863F1B-C329-1546-AC43-CAF6E0E85B22}" type="parTrans" cxnId="{068B4087-B4CA-7A44-84C0-DF09732E581D}">
      <dgm:prSet/>
      <dgm:spPr/>
    </dgm:pt>
    <dgm:pt modelId="{855D613E-17FE-214D-B8ED-388857F8DB32}" type="sibTrans" cxnId="{068B4087-B4CA-7A44-84C0-DF09732E581D}">
      <dgm:prSet/>
      <dgm:spPr/>
    </dgm:pt>
    <dgm:pt modelId="{E5A6BFBE-1393-3440-96ED-F37492753612}">
      <dgm:prSet/>
      <dgm:spPr/>
      <dgm:t>
        <a:bodyPr/>
        <a:lstStyle/>
        <a:p>
          <a:r>
            <a:rPr lang="en-US" dirty="0"/>
            <a:t>Functionality Requirements</a:t>
          </a:r>
        </a:p>
      </dgm:t>
    </dgm:pt>
    <dgm:pt modelId="{2077977A-8737-6C42-85F8-303065759AE5}" type="parTrans" cxnId="{9442DE13-C890-C949-A312-622DF5532E5C}">
      <dgm:prSet/>
      <dgm:spPr/>
    </dgm:pt>
    <dgm:pt modelId="{76B903DF-39B3-4F4B-97E1-FB01873049B8}" type="sibTrans" cxnId="{9442DE13-C890-C949-A312-622DF5532E5C}">
      <dgm:prSet/>
      <dgm:spPr/>
    </dgm:pt>
    <dgm:pt modelId="{FFFEF4DA-8E9A-9D42-A1CA-93320FF84FE0}" type="pres">
      <dgm:prSet presAssocID="{85EF20F0-CE99-435C-8AA7-07FA7E86F63A}" presName="linear" presStyleCnt="0">
        <dgm:presLayoutVars>
          <dgm:dir/>
          <dgm:animLvl val="lvl"/>
          <dgm:resizeHandles val="exact"/>
        </dgm:presLayoutVars>
      </dgm:prSet>
      <dgm:spPr/>
    </dgm:pt>
    <dgm:pt modelId="{0535607A-FBB2-4C42-BB97-98CA7627E0FC}" type="pres">
      <dgm:prSet presAssocID="{8E05C497-43F7-46CE-A24D-BC2D9275B101}" presName="parentLin" presStyleCnt="0"/>
      <dgm:spPr/>
    </dgm:pt>
    <dgm:pt modelId="{DB05F727-4F22-D449-9493-F310610E9613}" type="pres">
      <dgm:prSet presAssocID="{8E05C497-43F7-46CE-A24D-BC2D9275B101}" presName="parentLeftMargin" presStyleLbl="node1" presStyleIdx="0" presStyleCnt="1"/>
      <dgm:spPr/>
    </dgm:pt>
    <dgm:pt modelId="{A71BFCB8-2187-C445-82D6-12A185763CF8}" type="pres">
      <dgm:prSet presAssocID="{8E05C497-43F7-46CE-A24D-BC2D9275B101}" presName="parentText" presStyleLbl="node1" presStyleIdx="0" presStyleCnt="1">
        <dgm:presLayoutVars>
          <dgm:chMax val="0"/>
          <dgm:bulletEnabled val="1"/>
        </dgm:presLayoutVars>
      </dgm:prSet>
      <dgm:spPr/>
    </dgm:pt>
    <dgm:pt modelId="{9E7E767F-3338-0F43-8C64-816A2F7FCF70}" type="pres">
      <dgm:prSet presAssocID="{8E05C497-43F7-46CE-A24D-BC2D9275B101}" presName="negativeSpace" presStyleCnt="0"/>
      <dgm:spPr/>
    </dgm:pt>
    <dgm:pt modelId="{719EAD79-BEED-A946-BE4A-6D9D9A242F71}" type="pres">
      <dgm:prSet presAssocID="{8E05C497-43F7-46CE-A24D-BC2D9275B101}" presName="childText" presStyleLbl="conFgAcc1" presStyleIdx="0" presStyleCnt="1">
        <dgm:presLayoutVars>
          <dgm:bulletEnabled val="1"/>
        </dgm:presLayoutVars>
      </dgm:prSet>
      <dgm:spPr/>
    </dgm:pt>
  </dgm:ptLst>
  <dgm:cxnLst>
    <dgm:cxn modelId="{B32DBA0D-47E1-824D-8D12-5188B2E166CC}" srcId="{8E05C497-43F7-46CE-A24D-BC2D9275B101}" destId="{A134AD08-DCDA-114D-919F-54CE87A8209B}" srcOrd="1" destOrd="0" parTransId="{D3ECC1A3-63AE-AF41-A305-67129E4464AE}" sibTransId="{8B0BB5F7-1CC0-FC4E-BDEE-5147E4BD92BB}"/>
    <dgm:cxn modelId="{9442DE13-C890-C949-A312-622DF5532E5C}" srcId="{A134AD08-DCDA-114D-919F-54CE87A8209B}" destId="{E5A6BFBE-1393-3440-96ED-F37492753612}" srcOrd="0" destOrd="0" parTransId="{2077977A-8737-6C42-85F8-303065759AE5}" sibTransId="{76B903DF-39B3-4F4B-97E1-FB01873049B8}"/>
    <dgm:cxn modelId="{B5ED9A33-D76E-8B4E-A7DA-1E86CC6B62CA}" type="presOf" srcId="{85EF20F0-CE99-435C-8AA7-07FA7E86F63A}" destId="{FFFEF4DA-8E9A-9D42-A1CA-93320FF84FE0}" srcOrd="0" destOrd="0" presId="urn:microsoft.com/office/officeart/2005/8/layout/list1"/>
    <dgm:cxn modelId="{5167A051-DCD9-4037-AEF1-4B0C1660D776}" srcId="{85EF20F0-CE99-435C-8AA7-07FA7E86F63A}" destId="{8E05C497-43F7-46CE-A24D-BC2D9275B101}" srcOrd="0" destOrd="0" parTransId="{EB575939-42CC-494B-AED8-576C8BFBB09B}" sibTransId="{F77700B5-72D3-4FB6-9F24-D1E7218EB1AC}"/>
    <dgm:cxn modelId="{A0476E5A-AFD3-F841-9CE8-279C204D4F76}" type="presOf" srcId="{1241A1DD-62BB-464F-8F2A-F3B186182313}" destId="{719EAD79-BEED-A946-BE4A-6D9D9A242F71}" srcOrd="0" destOrd="4" presId="urn:microsoft.com/office/officeart/2005/8/layout/list1"/>
    <dgm:cxn modelId="{255FB05A-145F-4648-BFC0-8FC63754A77F}" srcId="{8E05C497-43F7-46CE-A24D-BC2D9275B101}" destId="{8B5FD055-2C4E-499C-92FB-58559ED2F452}" srcOrd="0" destOrd="0" parTransId="{F0156512-5F03-421E-B1C4-BA2B689D9835}" sibTransId="{4E9FFE84-290E-4841-BFA4-54CB84D27584}"/>
    <dgm:cxn modelId="{6D29905E-6220-1B44-B391-5533A5924F67}" type="presOf" srcId="{4307843E-7E0F-494D-8148-37D9568D7825}" destId="{719EAD79-BEED-A946-BE4A-6D9D9A242F71}" srcOrd="0" destOrd="1" presId="urn:microsoft.com/office/officeart/2005/8/layout/list1"/>
    <dgm:cxn modelId="{FD289184-3E3C-5E42-B75F-35C8DC94270F}" type="presOf" srcId="{8E05C497-43F7-46CE-A24D-BC2D9275B101}" destId="{A71BFCB8-2187-C445-82D6-12A185763CF8}" srcOrd="1" destOrd="0" presId="urn:microsoft.com/office/officeart/2005/8/layout/list1"/>
    <dgm:cxn modelId="{068B4087-B4CA-7A44-84C0-DF09732E581D}" srcId="{8B5FD055-2C4E-499C-92FB-58559ED2F452}" destId="{4307843E-7E0F-494D-8148-37D9568D7825}" srcOrd="0" destOrd="0" parTransId="{67863F1B-C329-1546-AC43-CAF6E0E85B22}" sibTransId="{855D613E-17FE-214D-B8ED-388857F8DB32}"/>
    <dgm:cxn modelId="{E0D1C9AA-26A6-3241-8236-E53C6A96A057}" srcId="{8E05C497-43F7-46CE-A24D-BC2D9275B101}" destId="{1241A1DD-62BB-464F-8F2A-F3B186182313}" srcOrd="2" destOrd="0" parTransId="{BA66AA1C-13B7-B546-9A0C-D498134A4565}" sibTransId="{F5D770C3-7E73-1D44-9547-90926AB84BB4}"/>
    <dgm:cxn modelId="{CBBCF3CA-FCE3-F044-9F99-A98EA65A1372}" type="presOf" srcId="{E5A6BFBE-1393-3440-96ED-F37492753612}" destId="{719EAD79-BEED-A946-BE4A-6D9D9A242F71}" srcOrd="0" destOrd="3" presId="urn:microsoft.com/office/officeart/2005/8/layout/list1"/>
    <dgm:cxn modelId="{EAEBF8D9-0C49-CF4E-8DA7-0687CDC1FE92}" type="presOf" srcId="{A134AD08-DCDA-114D-919F-54CE87A8209B}" destId="{719EAD79-BEED-A946-BE4A-6D9D9A242F71}" srcOrd="0" destOrd="2" presId="urn:microsoft.com/office/officeart/2005/8/layout/list1"/>
    <dgm:cxn modelId="{1A0087F8-707A-8944-8785-B65D29D725C4}" type="presOf" srcId="{8E05C497-43F7-46CE-A24D-BC2D9275B101}" destId="{DB05F727-4F22-D449-9493-F310610E9613}" srcOrd="0" destOrd="0" presId="urn:microsoft.com/office/officeart/2005/8/layout/list1"/>
    <dgm:cxn modelId="{BA2E31FC-876F-7347-8109-86AEE5D82759}" type="presOf" srcId="{8B5FD055-2C4E-499C-92FB-58559ED2F452}" destId="{719EAD79-BEED-A946-BE4A-6D9D9A242F71}" srcOrd="0" destOrd="0" presId="urn:microsoft.com/office/officeart/2005/8/layout/list1"/>
    <dgm:cxn modelId="{428E2C14-5F72-8149-B98B-DDE5EFE239C2}" type="presParOf" srcId="{FFFEF4DA-8E9A-9D42-A1CA-93320FF84FE0}" destId="{0535607A-FBB2-4C42-BB97-98CA7627E0FC}" srcOrd="0" destOrd="0" presId="urn:microsoft.com/office/officeart/2005/8/layout/list1"/>
    <dgm:cxn modelId="{DD1719FB-FCE0-5C4E-A907-8C1094AA0C47}" type="presParOf" srcId="{0535607A-FBB2-4C42-BB97-98CA7627E0FC}" destId="{DB05F727-4F22-D449-9493-F310610E9613}" srcOrd="0" destOrd="0" presId="urn:microsoft.com/office/officeart/2005/8/layout/list1"/>
    <dgm:cxn modelId="{C6A27336-210C-0245-82A8-BE1086C388E7}" type="presParOf" srcId="{0535607A-FBB2-4C42-BB97-98CA7627E0FC}" destId="{A71BFCB8-2187-C445-82D6-12A185763CF8}" srcOrd="1" destOrd="0" presId="urn:microsoft.com/office/officeart/2005/8/layout/list1"/>
    <dgm:cxn modelId="{6DBE49BF-D23A-734B-8F33-DEFBEED9691E}" type="presParOf" srcId="{FFFEF4DA-8E9A-9D42-A1CA-93320FF84FE0}" destId="{9E7E767F-3338-0F43-8C64-816A2F7FCF70}" srcOrd="1" destOrd="0" presId="urn:microsoft.com/office/officeart/2005/8/layout/list1"/>
    <dgm:cxn modelId="{231DF7EB-CDBB-5E45-A98E-11B99CF72C3E}" type="presParOf" srcId="{FFFEF4DA-8E9A-9D42-A1CA-93320FF84FE0}" destId="{719EAD79-BEED-A946-BE4A-6D9D9A242F71}"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5EF20F0-CE99-435C-8AA7-07FA7E86F63A}" type="doc">
      <dgm:prSet loTypeId="urn:microsoft.com/office/officeart/2005/8/layout/list1" loCatId="list" qsTypeId="urn:microsoft.com/office/officeart/2005/8/quickstyle/simple5" qsCatId="simple" csTypeId="urn:microsoft.com/office/officeart/2005/8/colors/colorful2" csCatId="colorful" phldr="1"/>
      <dgm:spPr/>
      <dgm:t>
        <a:bodyPr/>
        <a:lstStyle/>
        <a:p>
          <a:endParaRPr lang="en-US"/>
        </a:p>
      </dgm:t>
    </dgm:pt>
    <dgm:pt modelId="{8E05C497-43F7-46CE-A24D-BC2D9275B101}">
      <dgm:prSet/>
      <dgm:spPr/>
      <dgm:t>
        <a:bodyPr/>
        <a:lstStyle/>
        <a:p>
          <a:r>
            <a:rPr lang="en-CA"/>
            <a:t>Description: </a:t>
          </a:r>
          <a:endParaRPr lang="en-US"/>
        </a:p>
      </dgm:t>
    </dgm:pt>
    <dgm:pt modelId="{EB575939-42CC-494B-AED8-576C8BFBB09B}" type="parTrans" cxnId="{5167A051-DCD9-4037-AEF1-4B0C1660D776}">
      <dgm:prSet/>
      <dgm:spPr/>
      <dgm:t>
        <a:bodyPr/>
        <a:lstStyle/>
        <a:p>
          <a:endParaRPr lang="en-US"/>
        </a:p>
      </dgm:t>
    </dgm:pt>
    <dgm:pt modelId="{F77700B5-72D3-4FB6-9F24-D1E7218EB1AC}" type="sibTrans" cxnId="{5167A051-DCD9-4037-AEF1-4B0C1660D776}">
      <dgm:prSet/>
      <dgm:spPr/>
      <dgm:t>
        <a:bodyPr/>
        <a:lstStyle/>
        <a:p>
          <a:endParaRPr lang="en-US"/>
        </a:p>
      </dgm:t>
    </dgm:pt>
    <dgm:pt modelId="{8B5FD055-2C4E-499C-92FB-58559ED2F452}">
      <dgm:prSet/>
      <dgm:spPr/>
      <dgm:t>
        <a:bodyPr/>
        <a:lstStyle/>
        <a:p>
          <a:r>
            <a:rPr lang="en-CA" dirty="0"/>
            <a:t>Paper Prototype</a:t>
          </a:r>
          <a:endParaRPr lang="en-US" dirty="0"/>
        </a:p>
      </dgm:t>
    </dgm:pt>
    <dgm:pt modelId="{F0156512-5F03-421E-B1C4-BA2B689D9835}" type="parTrans" cxnId="{255FB05A-145F-4648-BFC0-8FC63754A77F}">
      <dgm:prSet/>
      <dgm:spPr/>
      <dgm:t>
        <a:bodyPr/>
        <a:lstStyle/>
        <a:p>
          <a:endParaRPr lang="en-US"/>
        </a:p>
      </dgm:t>
    </dgm:pt>
    <dgm:pt modelId="{4E9FFE84-290E-4841-BFA4-54CB84D27584}" type="sibTrans" cxnId="{255FB05A-145F-4648-BFC0-8FC63754A77F}">
      <dgm:prSet/>
      <dgm:spPr/>
      <dgm:t>
        <a:bodyPr/>
        <a:lstStyle/>
        <a:p>
          <a:endParaRPr lang="en-US"/>
        </a:p>
      </dgm:t>
    </dgm:pt>
    <dgm:pt modelId="{1241A1DD-62BB-464F-8F2A-F3B186182313}">
      <dgm:prSet/>
      <dgm:spPr/>
      <dgm:t>
        <a:bodyPr/>
        <a:lstStyle/>
        <a:p>
          <a:endParaRPr lang="en-US" dirty="0"/>
        </a:p>
      </dgm:t>
    </dgm:pt>
    <dgm:pt modelId="{BA66AA1C-13B7-B546-9A0C-D498134A4565}" type="parTrans" cxnId="{E0D1C9AA-26A6-3241-8236-E53C6A96A057}">
      <dgm:prSet/>
      <dgm:spPr/>
      <dgm:t>
        <a:bodyPr/>
        <a:lstStyle/>
        <a:p>
          <a:endParaRPr lang="en-US"/>
        </a:p>
      </dgm:t>
    </dgm:pt>
    <dgm:pt modelId="{F5D770C3-7E73-1D44-9547-90926AB84BB4}" type="sibTrans" cxnId="{E0D1C9AA-26A6-3241-8236-E53C6A96A057}">
      <dgm:prSet/>
      <dgm:spPr/>
      <dgm:t>
        <a:bodyPr/>
        <a:lstStyle/>
        <a:p>
          <a:endParaRPr lang="en-US"/>
        </a:p>
      </dgm:t>
    </dgm:pt>
    <dgm:pt modelId="{4307843E-7E0F-494D-8148-37D9568D7825}">
      <dgm:prSet/>
      <dgm:spPr/>
      <dgm:t>
        <a:bodyPr/>
        <a:lstStyle/>
        <a:p>
          <a:r>
            <a:rPr lang="en-US" dirty="0"/>
            <a:t>Test the Flow</a:t>
          </a:r>
        </a:p>
      </dgm:t>
    </dgm:pt>
    <dgm:pt modelId="{67863F1B-C329-1546-AC43-CAF6E0E85B22}" type="parTrans" cxnId="{068B4087-B4CA-7A44-84C0-DF09732E581D}">
      <dgm:prSet/>
      <dgm:spPr/>
      <dgm:t>
        <a:bodyPr/>
        <a:lstStyle/>
        <a:p>
          <a:endParaRPr lang="en-US"/>
        </a:p>
      </dgm:t>
    </dgm:pt>
    <dgm:pt modelId="{855D613E-17FE-214D-B8ED-388857F8DB32}" type="sibTrans" cxnId="{068B4087-B4CA-7A44-84C0-DF09732E581D}">
      <dgm:prSet/>
      <dgm:spPr/>
      <dgm:t>
        <a:bodyPr/>
        <a:lstStyle/>
        <a:p>
          <a:endParaRPr lang="en-US"/>
        </a:p>
      </dgm:t>
    </dgm:pt>
    <dgm:pt modelId="{3ECDFE6A-0C65-1E44-8510-46827374BC69}" type="pres">
      <dgm:prSet presAssocID="{85EF20F0-CE99-435C-8AA7-07FA7E86F63A}" presName="linear" presStyleCnt="0">
        <dgm:presLayoutVars>
          <dgm:dir/>
          <dgm:animLvl val="lvl"/>
          <dgm:resizeHandles val="exact"/>
        </dgm:presLayoutVars>
      </dgm:prSet>
      <dgm:spPr/>
    </dgm:pt>
    <dgm:pt modelId="{7FDC9803-3CFB-6A46-BD46-9102D8032C12}" type="pres">
      <dgm:prSet presAssocID="{8E05C497-43F7-46CE-A24D-BC2D9275B101}" presName="parentLin" presStyleCnt="0"/>
      <dgm:spPr/>
    </dgm:pt>
    <dgm:pt modelId="{0D3254D1-BE6C-9548-B79C-FBDE5EA4DF39}" type="pres">
      <dgm:prSet presAssocID="{8E05C497-43F7-46CE-A24D-BC2D9275B101}" presName="parentLeftMargin" presStyleLbl="node1" presStyleIdx="0" presStyleCnt="1"/>
      <dgm:spPr/>
    </dgm:pt>
    <dgm:pt modelId="{83DD935E-6DD7-3A42-B3FF-F576EFFF95C2}" type="pres">
      <dgm:prSet presAssocID="{8E05C497-43F7-46CE-A24D-BC2D9275B101}" presName="parentText" presStyleLbl="node1" presStyleIdx="0" presStyleCnt="1">
        <dgm:presLayoutVars>
          <dgm:chMax val="0"/>
          <dgm:bulletEnabled val="1"/>
        </dgm:presLayoutVars>
      </dgm:prSet>
      <dgm:spPr/>
    </dgm:pt>
    <dgm:pt modelId="{FF2893A8-6640-7247-A7F4-26C499DA8761}" type="pres">
      <dgm:prSet presAssocID="{8E05C497-43F7-46CE-A24D-BC2D9275B101}" presName="negativeSpace" presStyleCnt="0"/>
      <dgm:spPr/>
    </dgm:pt>
    <dgm:pt modelId="{3F908575-C3E9-B04C-9A38-7C492867EF13}" type="pres">
      <dgm:prSet presAssocID="{8E05C497-43F7-46CE-A24D-BC2D9275B101}" presName="childText" presStyleLbl="conFgAcc1" presStyleIdx="0" presStyleCnt="1">
        <dgm:presLayoutVars>
          <dgm:bulletEnabled val="1"/>
        </dgm:presLayoutVars>
      </dgm:prSet>
      <dgm:spPr/>
    </dgm:pt>
  </dgm:ptLst>
  <dgm:cxnLst>
    <dgm:cxn modelId="{21066317-3302-DA47-90B2-037045505D61}" type="presOf" srcId="{85EF20F0-CE99-435C-8AA7-07FA7E86F63A}" destId="{3ECDFE6A-0C65-1E44-8510-46827374BC69}" srcOrd="0" destOrd="0" presId="urn:microsoft.com/office/officeart/2005/8/layout/list1"/>
    <dgm:cxn modelId="{91075819-5678-124D-B8DC-434229F1FA4A}" type="presOf" srcId="{4307843E-7E0F-494D-8148-37D9568D7825}" destId="{3F908575-C3E9-B04C-9A38-7C492867EF13}" srcOrd="0" destOrd="1" presId="urn:microsoft.com/office/officeart/2005/8/layout/list1"/>
    <dgm:cxn modelId="{5167A051-DCD9-4037-AEF1-4B0C1660D776}" srcId="{85EF20F0-CE99-435C-8AA7-07FA7E86F63A}" destId="{8E05C497-43F7-46CE-A24D-BC2D9275B101}" srcOrd="0" destOrd="0" parTransId="{EB575939-42CC-494B-AED8-576C8BFBB09B}" sibTransId="{F77700B5-72D3-4FB6-9F24-D1E7218EB1AC}"/>
    <dgm:cxn modelId="{255FB05A-145F-4648-BFC0-8FC63754A77F}" srcId="{8E05C497-43F7-46CE-A24D-BC2D9275B101}" destId="{8B5FD055-2C4E-499C-92FB-58559ED2F452}" srcOrd="0" destOrd="0" parTransId="{F0156512-5F03-421E-B1C4-BA2B689D9835}" sibTransId="{4E9FFE84-290E-4841-BFA4-54CB84D27584}"/>
    <dgm:cxn modelId="{F661907E-3CF5-B94E-B9AB-41E8722F34B2}" type="presOf" srcId="{8E05C497-43F7-46CE-A24D-BC2D9275B101}" destId="{0D3254D1-BE6C-9548-B79C-FBDE5EA4DF39}" srcOrd="0" destOrd="0" presId="urn:microsoft.com/office/officeart/2005/8/layout/list1"/>
    <dgm:cxn modelId="{068B4087-B4CA-7A44-84C0-DF09732E581D}" srcId="{8B5FD055-2C4E-499C-92FB-58559ED2F452}" destId="{4307843E-7E0F-494D-8148-37D9568D7825}" srcOrd="0" destOrd="0" parTransId="{67863F1B-C329-1546-AC43-CAF6E0E85B22}" sibTransId="{855D613E-17FE-214D-B8ED-388857F8DB32}"/>
    <dgm:cxn modelId="{EEC00494-94A3-9B4B-97DC-286067B2309E}" type="presOf" srcId="{1241A1DD-62BB-464F-8F2A-F3B186182313}" destId="{3F908575-C3E9-B04C-9A38-7C492867EF13}" srcOrd="0" destOrd="2" presId="urn:microsoft.com/office/officeart/2005/8/layout/list1"/>
    <dgm:cxn modelId="{8C500D95-8E9E-594E-ACE1-618492D0BE6F}" type="presOf" srcId="{8E05C497-43F7-46CE-A24D-BC2D9275B101}" destId="{83DD935E-6DD7-3A42-B3FF-F576EFFF95C2}" srcOrd="1" destOrd="0" presId="urn:microsoft.com/office/officeart/2005/8/layout/list1"/>
    <dgm:cxn modelId="{E0D1C9AA-26A6-3241-8236-E53C6A96A057}" srcId="{8E05C497-43F7-46CE-A24D-BC2D9275B101}" destId="{1241A1DD-62BB-464F-8F2A-F3B186182313}" srcOrd="1" destOrd="0" parTransId="{BA66AA1C-13B7-B546-9A0C-D498134A4565}" sibTransId="{F5D770C3-7E73-1D44-9547-90926AB84BB4}"/>
    <dgm:cxn modelId="{2BF5ADC3-5F5F-7A4D-98AD-A2E60A96A6AB}" type="presOf" srcId="{8B5FD055-2C4E-499C-92FB-58559ED2F452}" destId="{3F908575-C3E9-B04C-9A38-7C492867EF13}" srcOrd="0" destOrd="0" presId="urn:microsoft.com/office/officeart/2005/8/layout/list1"/>
    <dgm:cxn modelId="{5ACC0983-55FB-2743-ABEA-6F975842162B}" type="presParOf" srcId="{3ECDFE6A-0C65-1E44-8510-46827374BC69}" destId="{7FDC9803-3CFB-6A46-BD46-9102D8032C12}" srcOrd="0" destOrd="0" presId="urn:microsoft.com/office/officeart/2005/8/layout/list1"/>
    <dgm:cxn modelId="{188085E1-4C11-604B-9F7B-DE44ABB5F9EC}" type="presParOf" srcId="{7FDC9803-3CFB-6A46-BD46-9102D8032C12}" destId="{0D3254D1-BE6C-9548-B79C-FBDE5EA4DF39}" srcOrd="0" destOrd="0" presId="urn:microsoft.com/office/officeart/2005/8/layout/list1"/>
    <dgm:cxn modelId="{06920EC2-F961-9942-BA12-8ACE82930F0D}" type="presParOf" srcId="{7FDC9803-3CFB-6A46-BD46-9102D8032C12}" destId="{83DD935E-6DD7-3A42-B3FF-F576EFFF95C2}" srcOrd="1" destOrd="0" presId="urn:microsoft.com/office/officeart/2005/8/layout/list1"/>
    <dgm:cxn modelId="{62CD5152-A6CE-FF45-89BE-D463A4239E64}" type="presParOf" srcId="{3ECDFE6A-0C65-1E44-8510-46827374BC69}" destId="{FF2893A8-6640-7247-A7F4-26C499DA8761}" srcOrd="1" destOrd="0" presId="urn:microsoft.com/office/officeart/2005/8/layout/list1"/>
    <dgm:cxn modelId="{BF28DBE7-2CCD-604C-8FE1-8DC77BF3B604}" type="presParOf" srcId="{3ECDFE6A-0C65-1E44-8510-46827374BC69}" destId="{3F908575-C3E9-B04C-9A38-7C492867EF13}"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5EF20F0-CE99-435C-8AA7-07FA7E86F63A}"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8E05C497-43F7-46CE-A24D-BC2D9275B101}">
      <dgm:prSet/>
      <dgm:spPr/>
      <dgm:t>
        <a:bodyPr/>
        <a:lstStyle/>
        <a:p>
          <a:r>
            <a:rPr lang="en-CA"/>
            <a:t>Description: </a:t>
          </a:r>
          <a:endParaRPr lang="en-US"/>
        </a:p>
      </dgm:t>
    </dgm:pt>
    <dgm:pt modelId="{EB575939-42CC-494B-AED8-576C8BFBB09B}" type="parTrans" cxnId="{5167A051-DCD9-4037-AEF1-4B0C1660D776}">
      <dgm:prSet/>
      <dgm:spPr/>
      <dgm:t>
        <a:bodyPr/>
        <a:lstStyle/>
        <a:p>
          <a:endParaRPr lang="en-US"/>
        </a:p>
      </dgm:t>
    </dgm:pt>
    <dgm:pt modelId="{F77700B5-72D3-4FB6-9F24-D1E7218EB1AC}" type="sibTrans" cxnId="{5167A051-DCD9-4037-AEF1-4B0C1660D776}">
      <dgm:prSet/>
      <dgm:spPr/>
      <dgm:t>
        <a:bodyPr/>
        <a:lstStyle/>
        <a:p>
          <a:endParaRPr lang="en-US"/>
        </a:p>
      </dgm:t>
    </dgm:pt>
    <dgm:pt modelId="{8B5FD055-2C4E-499C-92FB-58559ED2F452}">
      <dgm:prSet/>
      <dgm:spPr/>
      <dgm:t>
        <a:bodyPr/>
        <a:lstStyle/>
        <a:p>
          <a:r>
            <a:rPr lang="en-CA" dirty="0"/>
            <a:t>Flow Validated</a:t>
          </a:r>
          <a:endParaRPr lang="en-US" dirty="0"/>
        </a:p>
      </dgm:t>
    </dgm:pt>
    <dgm:pt modelId="{F0156512-5F03-421E-B1C4-BA2B689D9835}" type="parTrans" cxnId="{255FB05A-145F-4648-BFC0-8FC63754A77F}">
      <dgm:prSet/>
      <dgm:spPr/>
      <dgm:t>
        <a:bodyPr/>
        <a:lstStyle/>
        <a:p>
          <a:endParaRPr lang="en-US"/>
        </a:p>
      </dgm:t>
    </dgm:pt>
    <dgm:pt modelId="{4E9FFE84-290E-4841-BFA4-54CB84D27584}" type="sibTrans" cxnId="{255FB05A-145F-4648-BFC0-8FC63754A77F}">
      <dgm:prSet/>
      <dgm:spPr/>
      <dgm:t>
        <a:bodyPr/>
        <a:lstStyle/>
        <a:p>
          <a:endParaRPr lang="en-US"/>
        </a:p>
      </dgm:t>
    </dgm:pt>
    <dgm:pt modelId="{1241A1DD-62BB-464F-8F2A-F3B186182313}">
      <dgm:prSet/>
      <dgm:spPr/>
      <dgm:t>
        <a:bodyPr/>
        <a:lstStyle/>
        <a:p>
          <a:endParaRPr lang="en-US" dirty="0"/>
        </a:p>
      </dgm:t>
    </dgm:pt>
    <dgm:pt modelId="{BA66AA1C-13B7-B546-9A0C-D498134A4565}" type="parTrans" cxnId="{E0D1C9AA-26A6-3241-8236-E53C6A96A057}">
      <dgm:prSet/>
      <dgm:spPr/>
      <dgm:t>
        <a:bodyPr/>
        <a:lstStyle/>
        <a:p>
          <a:endParaRPr lang="en-US"/>
        </a:p>
      </dgm:t>
    </dgm:pt>
    <dgm:pt modelId="{F5D770C3-7E73-1D44-9547-90926AB84BB4}" type="sibTrans" cxnId="{E0D1C9AA-26A6-3241-8236-E53C6A96A057}">
      <dgm:prSet/>
      <dgm:spPr/>
      <dgm:t>
        <a:bodyPr/>
        <a:lstStyle/>
        <a:p>
          <a:endParaRPr lang="en-US"/>
        </a:p>
      </dgm:t>
    </dgm:pt>
    <dgm:pt modelId="{4307843E-7E0F-494D-8148-37D9568D7825}">
      <dgm:prSet/>
      <dgm:spPr/>
      <dgm:t>
        <a:bodyPr/>
        <a:lstStyle/>
        <a:p>
          <a:r>
            <a:rPr lang="en-US" dirty="0"/>
            <a:t>Create Digital Sitemap</a:t>
          </a:r>
        </a:p>
      </dgm:t>
    </dgm:pt>
    <dgm:pt modelId="{67863F1B-C329-1546-AC43-CAF6E0E85B22}" type="parTrans" cxnId="{068B4087-B4CA-7A44-84C0-DF09732E581D}">
      <dgm:prSet/>
      <dgm:spPr/>
      <dgm:t>
        <a:bodyPr/>
        <a:lstStyle/>
        <a:p>
          <a:endParaRPr lang="en-US"/>
        </a:p>
      </dgm:t>
    </dgm:pt>
    <dgm:pt modelId="{855D613E-17FE-214D-B8ED-388857F8DB32}" type="sibTrans" cxnId="{068B4087-B4CA-7A44-84C0-DF09732E581D}">
      <dgm:prSet/>
      <dgm:spPr/>
      <dgm:t>
        <a:bodyPr/>
        <a:lstStyle/>
        <a:p>
          <a:endParaRPr lang="en-US"/>
        </a:p>
      </dgm:t>
    </dgm:pt>
    <dgm:pt modelId="{12AA2DB8-1617-C74E-8513-B00D87F0B795}" type="pres">
      <dgm:prSet presAssocID="{85EF20F0-CE99-435C-8AA7-07FA7E86F63A}" presName="linear" presStyleCnt="0">
        <dgm:presLayoutVars>
          <dgm:dir/>
          <dgm:animLvl val="lvl"/>
          <dgm:resizeHandles val="exact"/>
        </dgm:presLayoutVars>
      </dgm:prSet>
      <dgm:spPr/>
    </dgm:pt>
    <dgm:pt modelId="{69F6D91D-B59E-1445-87E5-C5A712F34303}" type="pres">
      <dgm:prSet presAssocID="{8E05C497-43F7-46CE-A24D-BC2D9275B101}" presName="parentLin" presStyleCnt="0"/>
      <dgm:spPr/>
    </dgm:pt>
    <dgm:pt modelId="{2B4B1055-59DF-3F4A-B682-F73355CC116C}" type="pres">
      <dgm:prSet presAssocID="{8E05C497-43F7-46CE-A24D-BC2D9275B101}" presName="parentLeftMargin" presStyleLbl="node1" presStyleIdx="0" presStyleCnt="1"/>
      <dgm:spPr/>
    </dgm:pt>
    <dgm:pt modelId="{0CBCA0F8-C502-B145-A523-D2113CA5876C}" type="pres">
      <dgm:prSet presAssocID="{8E05C497-43F7-46CE-A24D-BC2D9275B101}" presName="parentText" presStyleLbl="node1" presStyleIdx="0" presStyleCnt="1">
        <dgm:presLayoutVars>
          <dgm:chMax val="0"/>
          <dgm:bulletEnabled val="1"/>
        </dgm:presLayoutVars>
      </dgm:prSet>
      <dgm:spPr/>
    </dgm:pt>
    <dgm:pt modelId="{17E73865-1172-4C45-8B73-77993AA0A715}" type="pres">
      <dgm:prSet presAssocID="{8E05C497-43F7-46CE-A24D-BC2D9275B101}" presName="negativeSpace" presStyleCnt="0"/>
      <dgm:spPr/>
    </dgm:pt>
    <dgm:pt modelId="{13C6F812-4699-3C45-A4B0-DEF56D64127C}" type="pres">
      <dgm:prSet presAssocID="{8E05C497-43F7-46CE-A24D-BC2D9275B101}" presName="childText" presStyleLbl="conFgAcc1" presStyleIdx="0" presStyleCnt="1">
        <dgm:presLayoutVars>
          <dgm:bulletEnabled val="1"/>
        </dgm:presLayoutVars>
      </dgm:prSet>
      <dgm:spPr/>
    </dgm:pt>
  </dgm:ptLst>
  <dgm:cxnLst>
    <dgm:cxn modelId="{70B1C31D-C51F-8940-BA44-ED0A913862A9}" type="presOf" srcId="{85EF20F0-CE99-435C-8AA7-07FA7E86F63A}" destId="{12AA2DB8-1617-C74E-8513-B00D87F0B795}" srcOrd="0" destOrd="0" presId="urn:microsoft.com/office/officeart/2005/8/layout/list1"/>
    <dgm:cxn modelId="{5167A051-DCD9-4037-AEF1-4B0C1660D776}" srcId="{85EF20F0-CE99-435C-8AA7-07FA7E86F63A}" destId="{8E05C497-43F7-46CE-A24D-BC2D9275B101}" srcOrd="0" destOrd="0" parTransId="{EB575939-42CC-494B-AED8-576C8BFBB09B}" sibTransId="{F77700B5-72D3-4FB6-9F24-D1E7218EB1AC}"/>
    <dgm:cxn modelId="{255FB05A-145F-4648-BFC0-8FC63754A77F}" srcId="{8E05C497-43F7-46CE-A24D-BC2D9275B101}" destId="{8B5FD055-2C4E-499C-92FB-58559ED2F452}" srcOrd="0" destOrd="0" parTransId="{F0156512-5F03-421E-B1C4-BA2B689D9835}" sibTransId="{4E9FFE84-290E-4841-BFA4-54CB84D27584}"/>
    <dgm:cxn modelId="{BF0A1581-8B56-8D46-B5C4-AC8216171234}" type="presOf" srcId="{4307843E-7E0F-494D-8148-37D9568D7825}" destId="{13C6F812-4699-3C45-A4B0-DEF56D64127C}" srcOrd="0" destOrd="1" presId="urn:microsoft.com/office/officeart/2005/8/layout/list1"/>
    <dgm:cxn modelId="{068B4087-B4CA-7A44-84C0-DF09732E581D}" srcId="{8B5FD055-2C4E-499C-92FB-58559ED2F452}" destId="{4307843E-7E0F-494D-8148-37D9568D7825}" srcOrd="0" destOrd="0" parTransId="{67863F1B-C329-1546-AC43-CAF6E0E85B22}" sibTransId="{855D613E-17FE-214D-B8ED-388857F8DB32}"/>
    <dgm:cxn modelId="{E0D1C9AA-26A6-3241-8236-E53C6A96A057}" srcId="{8E05C497-43F7-46CE-A24D-BC2D9275B101}" destId="{1241A1DD-62BB-464F-8F2A-F3B186182313}" srcOrd="1" destOrd="0" parTransId="{BA66AA1C-13B7-B546-9A0C-D498134A4565}" sibTransId="{F5D770C3-7E73-1D44-9547-90926AB84BB4}"/>
    <dgm:cxn modelId="{E4D470CB-C3AE-2F46-978E-F45DF8F589AC}" type="presOf" srcId="{8E05C497-43F7-46CE-A24D-BC2D9275B101}" destId="{0CBCA0F8-C502-B145-A523-D2113CA5876C}" srcOrd="1" destOrd="0" presId="urn:microsoft.com/office/officeart/2005/8/layout/list1"/>
    <dgm:cxn modelId="{824196E1-8CEC-C94E-A61A-86A2E8D72973}" type="presOf" srcId="{8B5FD055-2C4E-499C-92FB-58559ED2F452}" destId="{13C6F812-4699-3C45-A4B0-DEF56D64127C}" srcOrd="0" destOrd="0" presId="urn:microsoft.com/office/officeart/2005/8/layout/list1"/>
    <dgm:cxn modelId="{78E4F6F9-7F7D-4D48-859C-4B327C923587}" type="presOf" srcId="{1241A1DD-62BB-464F-8F2A-F3B186182313}" destId="{13C6F812-4699-3C45-A4B0-DEF56D64127C}" srcOrd="0" destOrd="2" presId="urn:microsoft.com/office/officeart/2005/8/layout/list1"/>
    <dgm:cxn modelId="{3F965FFF-4A17-1143-ADB2-4713CD75DA04}" type="presOf" srcId="{8E05C497-43F7-46CE-A24D-BC2D9275B101}" destId="{2B4B1055-59DF-3F4A-B682-F73355CC116C}" srcOrd="0" destOrd="0" presId="urn:microsoft.com/office/officeart/2005/8/layout/list1"/>
    <dgm:cxn modelId="{74CB12F3-020E-5647-BEC2-023C2ED8F718}" type="presParOf" srcId="{12AA2DB8-1617-C74E-8513-B00D87F0B795}" destId="{69F6D91D-B59E-1445-87E5-C5A712F34303}" srcOrd="0" destOrd="0" presId="urn:microsoft.com/office/officeart/2005/8/layout/list1"/>
    <dgm:cxn modelId="{55C58FAD-CA70-684A-A5BB-BFEBED6132EE}" type="presParOf" srcId="{69F6D91D-B59E-1445-87E5-C5A712F34303}" destId="{2B4B1055-59DF-3F4A-B682-F73355CC116C}" srcOrd="0" destOrd="0" presId="urn:microsoft.com/office/officeart/2005/8/layout/list1"/>
    <dgm:cxn modelId="{3DC01AE5-6546-324C-AF07-0422A52D76E3}" type="presParOf" srcId="{69F6D91D-B59E-1445-87E5-C5A712F34303}" destId="{0CBCA0F8-C502-B145-A523-D2113CA5876C}" srcOrd="1" destOrd="0" presId="urn:microsoft.com/office/officeart/2005/8/layout/list1"/>
    <dgm:cxn modelId="{A60552EA-0D91-BA48-BB63-DFC65539937A}" type="presParOf" srcId="{12AA2DB8-1617-C74E-8513-B00D87F0B795}" destId="{17E73865-1172-4C45-8B73-77993AA0A715}" srcOrd="1" destOrd="0" presId="urn:microsoft.com/office/officeart/2005/8/layout/list1"/>
    <dgm:cxn modelId="{6B892CA3-5BB1-C644-B28D-4DDDE798A8CD}" type="presParOf" srcId="{12AA2DB8-1617-C74E-8513-B00D87F0B795}" destId="{13C6F812-4699-3C45-A4B0-DEF56D64127C}"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5EF20F0-CE99-435C-8AA7-07FA7E86F63A}" type="doc">
      <dgm:prSet loTypeId="urn:microsoft.com/office/officeart/2005/8/layout/list1" loCatId="list" qsTypeId="urn:microsoft.com/office/officeart/2005/8/quickstyle/simple4" qsCatId="simple" csTypeId="urn:microsoft.com/office/officeart/2005/8/colors/accent6_2" csCatId="accent6" phldr="1"/>
      <dgm:spPr/>
      <dgm:t>
        <a:bodyPr/>
        <a:lstStyle/>
        <a:p>
          <a:endParaRPr lang="en-US"/>
        </a:p>
      </dgm:t>
    </dgm:pt>
    <dgm:pt modelId="{8E05C497-43F7-46CE-A24D-BC2D9275B101}">
      <dgm:prSet/>
      <dgm:spPr/>
      <dgm:t>
        <a:bodyPr/>
        <a:lstStyle/>
        <a:p>
          <a:r>
            <a:rPr lang="en-CA" dirty="0"/>
            <a:t>Description: </a:t>
          </a:r>
          <a:endParaRPr lang="en-US" dirty="0"/>
        </a:p>
      </dgm:t>
    </dgm:pt>
    <dgm:pt modelId="{EB575939-42CC-494B-AED8-576C8BFBB09B}" type="parTrans" cxnId="{5167A051-DCD9-4037-AEF1-4B0C1660D776}">
      <dgm:prSet/>
      <dgm:spPr/>
      <dgm:t>
        <a:bodyPr/>
        <a:lstStyle/>
        <a:p>
          <a:endParaRPr lang="en-US"/>
        </a:p>
      </dgm:t>
    </dgm:pt>
    <dgm:pt modelId="{F77700B5-72D3-4FB6-9F24-D1E7218EB1AC}" type="sibTrans" cxnId="{5167A051-DCD9-4037-AEF1-4B0C1660D776}">
      <dgm:prSet/>
      <dgm:spPr/>
      <dgm:t>
        <a:bodyPr/>
        <a:lstStyle/>
        <a:p>
          <a:endParaRPr lang="en-US"/>
        </a:p>
      </dgm:t>
    </dgm:pt>
    <dgm:pt modelId="{8B5FD055-2C4E-499C-92FB-58559ED2F452}">
      <dgm:prSet/>
      <dgm:spPr/>
      <dgm:t>
        <a:bodyPr/>
        <a:lstStyle/>
        <a:p>
          <a:r>
            <a:rPr lang="en-US" dirty="0"/>
            <a:t>Mood Board</a:t>
          </a:r>
        </a:p>
      </dgm:t>
    </dgm:pt>
    <dgm:pt modelId="{F0156512-5F03-421E-B1C4-BA2B689D9835}" type="parTrans" cxnId="{255FB05A-145F-4648-BFC0-8FC63754A77F}">
      <dgm:prSet/>
      <dgm:spPr/>
      <dgm:t>
        <a:bodyPr/>
        <a:lstStyle/>
        <a:p>
          <a:endParaRPr lang="en-US"/>
        </a:p>
      </dgm:t>
    </dgm:pt>
    <dgm:pt modelId="{4E9FFE84-290E-4841-BFA4-54CB84D27584}" type="sibTrans" cxnId="{255FB05A-145F-4648-BFC0-8FC63754A77F}">
      <dgm:prSet/>
      <dgm:spPr/>
      <dgm:t>
        <a:bodyPr/>
        <a:lstStyle/>
        <a:p>
          <a:endParaRPr lang="en-US"/>
        </a:p>
      </dgm:t>
    </dgm:pt>
    <dgm:pt modelId="{59B5F4EB-C34C-274C-AD57-914361BE231B}">
      <dgm:prSet/>
      <dgm:spPr/>
      <dgm:t>
        <a:bodyPr/>
        <a:lstStyle/>
        <a:p>
          <a:r>
            <a:rPr lang="en-US" dirty="0"/>
            <a:t>B&amp;W Wireframe</a:t>
          </a:r>
        </a:p>
      </dgm:t>
    </dgm:pt>
    <dgm:pt modelId="{F63BE9DB-4904-C441-9C08-84F916657F84}" type="parTrans" cxnId="{8BCD2E1E-10D2-524D-B1A3-D31F7BA44C2F}">
      <dgm:prSet/>
      <dgm:spPr/>
      <dgm:t>
        <a:bodyPr/>
        <a:lstStyle/>
        <a:p>
          <a:endParaRPr lang="en-US"/>
        </a:p>
      </dgm:t>
    </dgm:pt>
    <dgm:pt modelId="{5877CD33-99EF-BB41-9F74-656B941034FB}" type="sibTrans" cxnId="{8BCD2E1E-10D2-524D-B1A3-D31F7BA44C2F}">
      <dgm:prSet/>
      <dgm:spPr/>
      <dgm:t>
        <a:bodyPr/>
        <a:lstStyle/>
        <a:p>
          <a:endParaRPr lang="en-US"/>
        </a:p>
      </dgm:t>
    </dgm:pt>
    <dgm:pt modelId="{0A3797B8-B0AF-8444-87A7-708AC8382143}" type="pres">
      <dgm:prSet presAssocID="{85EF20F0-CE99-435C-8AA7-07FA7E86F63A}" presName="linear" presStyleCnt="0">
        <dgm:presLayoutVars>
          <dgm:dir/>
          <dgm:animLvl val="lvl"/>
          <dgm:resizeHandles val="exact"/>
        </dgm:presLayoutVars>
      </dgm:prSet>
      <dgm:spPr/>
    </dgm:pt>
    <dgm:pt modelId="{D9B32D73-0D89-5840-9F45-C95D653762D5}" type="pres">
      <dgm:prSet presAssocID="{8E05C497-43F7-46CE-A24D-BC2D9275B101}" presName="parentLin" presStyleCnt="0"/>
      <dgm:spPr/>
    </dgm:pt>
    <dgm:pt modelId="{A2B749C5-3499-7F46-9AF8-0715A879BE68}" type="pres">
      <dgm:prSet presAssocID="{8E05C497-43F7-46CE-A24D-BC2D9275B101}" presName="parentLeftMargin" presStyleLbl="node1" presStyleIdx="0" presStyleCnt="1"/>
      <dgm:spPr/>
    </dgm:pt>
    <dgm:pt modelId="{CCA343E2-3F34-0443-AA1D-D870616498E8}" type="pres">
      <dgm:prSet presAssocID="{8E05C497-43F7-46CE-A24D-BC2D9275B101}" presName="parentText" presStyleLbl="node1" presStyleIdx="0" presStyleCnt="1">
        <dgm:presLayoutVars>
          <dgm:chMax val="0"/>
          <dgm:bulletEnabled val="1"/>
        </dgm:presLayoutVars>
      </dgm:prSet>
      <dgm:spPr/>
    </dgm:pt>
    <dgm:pt modelId="{39019B5E-AD5B-D244-B37A-651A52D06E01}" type="pres">
      <dgm:prSet presAssocID="{8E05C497-43F7-46CE-A24D-BC2D9275B101}" presName="negativeSpace" presStyleCnt="0"/>
      <dgm:spPr/>
    </dgm:pt>
    <dgm:pt modelId="{997AB8DA-4241-0046-ADD5-D85333F3E1ED}" type="pres">
      <dgm:prSet presAssocID="{8E05C497-43F7-46CE-A24D-BC2D9275B101}" presName="childText" presStyleLbl="conFgAcc1" presStyleIdx="0" presStyleCnt="1">
        <dgm:presLayoutVars>
          <dgm:bulletEnabled val="1"/>
        </dgm:presLayoutVars>
      </dgm:prSet>
      <dgm:spPr/>
    </dgm:pt>
  </dgm:ptLst>
  <dgm:cxnLst>
    <dgm:cxn modelId="{7A30BB0E-6C16-9E44-BFA5-7602D1229430}" type="presOf" srcId="{59B5F4EB-C34C-274C-AD57-914361BE231B}" destId="{997AB8DA-4241-0046-ADD5-D85333F3E1ED}" srcOrd="0" destOrd="1" presId="urn:microsoft.com/office/officeart/2005/8/layout/list1"/>
    <dgm:cxn modelId="{8BCD2E1E-10D2-524D-B1A3-D31F7BA44C2F}" srcId="{8E05C497-43F7-46CE-A24D-BC2D9275B101}" destId="{59B5F4EB-C34C-274C-AD57-914361BE231B}" srcOrd="1" destOrd="0" parTransId="{F63BE9DB-4904-C441-9C08-84F916657F84}" sibTransId="{5877CD33-99EF-BB41-9F74-656B941034FB}"/>
    <dgm:cxn modelId="{5167A051-DCD9-4037-AEF1-4B0C1660D776}" srcId="{85EF20F0-CE99-435C-8AA7-07FA7E86F63A}" destId="{8E05C497-43F7-46CE-A24D-BC2D9275B101}" srcOrd="0" destOrd="0" parTransId="{EB575939-42CC-494B-AED8-576C8BFBB09B}" sibTransId="{F77700B5-72D3-4FB6-9F24-D1E7218EB1AC}"/>
    <dgm:cxn modelId="{255FB05A-145F-4648-BFC0-8FC63754A77F}" srcId="{8E05C497-43F7-46CE-A24D-BC2D9275B101}" destId="{8B5FD055-2C4E-499C-92FB-58559ED2F452}" srcOrd="0" destOrd="0" parTransId="{F0156512-5F03-421E-B1C4-BA2B689D9835}" sibTransId="{4E9FFE84-290E-4841-BFA4-54CB84D27584}"/>
    <dgm:cxn modelId="{8D496566-97B1-E949-A532-A22AC1791346}" type="presOf" srcId="{8E05C497-43F7-46CE-A24D-BC2D9275B101}" destId="{CCA343E2-3F34-0443-AA1D-D870616498E8}" srcOrd="1" destOrd="0" presId="urn:microsoft.com/office/officeart/2005/8/layout/list1"/>
    <dgm:cxn modelId="{04D66082-3FF4-F040-ACFC-66A049C4ABD3}" type="presOf" srcId="{85EF20F0-CE99-435C-8AA7-07FA7E86F63A}" destId="{0A3797B8-B0AF-8444-87A7-708AC8382143}" srcOrd="0" destOrd="0" presId="urn:microsoft.com/office/officeart/2005/8/layout/list1"/>
    <dgm:cxn modelId="{5997CFDF-F60F-9B46-86CC-460A3AB05886}" type="presOf" srcId="{8B5FD055-2C4E-499C-92FB-58559ED2F452}" destId="{997AB8DA-4241-0046-ADD5-D85333F3E1ED}" srcOrd="0" destOrd="0" presId="urn:microsoft.com/office/officeart/2005/8/layout/list1"/>
    <dgm:cxn modelId="{0D2960F8-ECE0-2B41-B283-4A7091FD8BCB}" type="presOf" srcId="{8E05C497-43F7-46CE-A24D-BC2D9275B101}" destId="{A2B749C5-3499-7F46-9AF8-0715A879BE68}" srcOrd="0" destOrd="0" presId="urn:microsoft.com/office/officeart/2005/8/layout/list1"/>
    <dgm:cxn modelId="{A4CF27CC-5271-DF47-9031-45295EA05193}" type="presParOf" srcId="{0A3797B8-B0AF-8444-87A7-708AC8382143}" destId="{D9B32D73-0D89-5840-9F45-C95D653762D5}" srcOrd="0" destOrd="0" presId="urn:microsoft.com/office/officeart/2005/8/layout/list1"/>
    <dgm:cxn modelId="{4984441D-0F85-254A-A549-F7D91EFEE7B8}" type="presParOf" srcId="{D9B32D73-0D89-5840-9F45-C95D653762D5}" destId="{A2B749C5-3499-7F46-9AF8-0715A879BE68}" srcOrd="0" destOrd="0" presId="urn:microsoft.com/office/officeart/2005/8/layout/list1"/>
    <dgm:cxn modelId="{029607E0-C2CA-6C47-9FEF-89B2BE3513BA}" type="presParOf" srcId="{D9B32D73-0D89-5840-9F45-C95D653762D5}" destId="{CCA343E2-3F34-0443-AA1D-D870616498E8}" srcOrd="1" destOrd="0" presId="urn:microsoft.com/office/officeart/2005/8/layout/list1"/>
    <dgm:cxn modelId="{1CCA6D53-D873-3945-80AD-42D7DA63B4F1}" type="presParOf" srcId="{0A3797B8-B0AF-8444-87A7-708AC8382143}" destId="{39019B5E-AD5B-D244-B37A-651A52D06E01}" srcOrd="1" destOrd="0" presId="urn:microsoft.com/office/officeart/2005/8/layout/list1"/>
    <dgm:cxn modelId="{EF5D181C-27FE-6E49-B511-3A24995A0F06}" type="presParOf" srcId="{0A3797B8-B0AF-8444-87A7-708AC8382143}" destId="{997AB8DA-4241-0046-ADD5-D85333F3E1ED}"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5EF20F0-CE99-435C-8AA7-07FA7E86F63A}" type="doc">
      <dgm:prSet loTypeId="urn:microsoft.com/office/officeart/2005/8/layout/list1" loCatId="list" qsTypeId="urn:microsoft.com/office/officeart/2005/8/quickstyle/simple2" qsCatId="simple" csTypeId="urn:microsoft.com/office/officeart/2005/8/colors/accent2_2" csCatId="accent2" phldr="1"/>
      <dgm:spPr/>
      <dgm:t>
        <a:bodyPr/>
        <a:lstStyle/>
        <a:p>
          <a:endParaRPr lang="en-US"/>
        </a:p>
      </dgm:t>
    </dgm:pt>
    <dgm:pt modelId="{8E05C497-43F7-46CE-A24D-BC2D9275B101}">
      <dgm:prSet/>
      <dgm:spPr/>
      <dgm:t>
        <a:bodyPr/>
        <a:lstStyle/>
        <a:p>
          <a:r>
            <a:rPr lang="en-CA" dirty="0"/>
            <a:t>Description: </a:t>
          </a:r>
          <a:endParaRPr lang="en-US" dirty="0"/>
        </a:p>
      </dgm:t>
    </dgm:pt>
    <dgm:pt modelId="{EB575939-42CC-494B-AED8-576C8BFBB09B}" type="parTrans" cxnId="{5167A051-DCD9-4037-AEF1-4B0C1660D776}">
      <dgm:prSet/>
      <dgm:spPr/>
      <dgm:t>
        <a:bodyPr/>
        <a:lstStyle/>
        <a:p>
          <a:endParaRPr lang="en-US"/>
        </a:p>
      </dgm:t>
    </dgm:pt>
    <dgm:pt modelId="{F77700B5-72D3-4FB6-9F24-D1E7218EB1AC}" type="sibTrans" cxnId="{5167A051-DCD9-4037-AEF1-4B0C1660D776}">
      <dgm:prSet/>
      <dgm:spPr/>
      <dgm:t>
        <a:bodyPr/>
        <a:lstStyle/>
        <a:p>
          <a:endParaRPr lang="en-US"/>
        </a:p>
      </dgm:t>
    </dgm:pt>
    <dgm:pt modelId="{8B5FD055-2C4E-499C-92FB-58559ED2F452}">
      <dgm:prSet/>
      <dgm:spPr/>
      <dgm:t>
        <a:bodyPr/>
        <a:lstStyle/>
        <a:p>
          <a:r>
            <a:rPr lang="en-US" dirty="0"/>
            <a:t>Visual Mockup</a:t>
          </a:r>
        </a:p>
      </dgm:t>
    </dgm:pt>
    <dgm:pt modelId="{F0156512-5F03-421E-B1C4-BA2B689D9835}" type="parTrans" cxnId="{255FB05A-145F-4648-BFC0-8FC63754A77F}">
      <dgm:prSet/>
      <dgm:spPr/>
      <dgm:t>
        <a:bodyPr/>
        <a:lstStyle/>
        <a:p>
          <a:endParaRPr lang="en-US"/>
        </a:p>
      </dgm:t>
    </dgm:pt>
    <dgm:pt modelId="{4E9FFE84-290E-4841-BFA4-54CB84D27584}" type="sibTrans" cxnId="{255FB05A-145F-4648-BFC0-8FC63754A77F}">
      <dgm:prSet/>
      <dgm:spPr/>
      <dgm:t>
        <a:bodyPr/>
        <a:lstStyle/>
        <a:p>
          <a:endParaRPr lang="en-US"/>
        </a:p>
      </dgm:t>
    </dgm:pt>
    <dgm:pt modelId="{59B5F4EB-C34C-274C-AD57-914361BE231B}">
      <dgm:prSet/>
      <dgm:spPr/>
      <dgm:t>
        <a:bodyPr/>
        <a:lstStyle/>
        <a:p>
          <a:r>
            <a:rPr lang="en-US" dirty="0"/>
            <a:t>Clickable Protype</a:t>
          </a:r>
        </a:p>
      </dgm:t>
    </dgm:pt>
    <dgm:pt modelId="{F63BE9DB-4904-C441-9C08-84F916657F84}" type="parTrans" cxnId="{8BCD2E1E-10D2-524D-B1A3-D31F7BA44C2F}">
      <dgm:prSet/>
      <dgm:spPr/>
      <dgm:t>
        <a:bodyPr/>
        <a:lstStyle/>
        <a:p>
          <a:endParaRPr lang="en-US"/>
        </a:p>
      </dgm:t>
    </dgm:pt>
    <dgm:pt modelId="{5877CD33-99EF-BB41-9F74-656B941034FB}" type="sibTrans" cxnId="{8BCD2E1E-10D2-524D-B1A3-D31F7BA44C2F}">
      <dgm:prSet/>
      <dgm:spPr/>
      <dgm:t>
        <a:bodyPr/>
        <a:lstStyle/>
        <a:p>
          <a:endParaRPr lang="en-US"/>
        </a:p>
      </dgm:t>
    </dgm:pt>
    <dgm:pt modelId="{4200677D-EAAF-A149-AD76-A2B441C47FB1}">
      <dgm:prSet/>
      <dgm:spPr/>
      <dgm:t>
        <a:bodyPr/>
        <a:lstStyle/>
        <a:p>
          <a:r>
            <a:rPr lang="en-US" dirty="0"/>
            <a:t>Figma/</a:t>
          </a:r>
          <a:r>
            <a:rPr lang="en-US" dirty="0" err="1"/>
            <a:t>InVision</a:t>
          </a:r>
          <a:endParaRPr lang="en-US" dirty="0"/>
        </a:p>
      </dgm:t>
    </dgm:pt>
    <dgm:pt modelId="{822FC48E-EBFE-DB44-B968-506B17CEB0AE}" type="parTrans" cxnId="{FAA01D65-AD99-1049-B5E8-BA54180AFADC}">
      <dgm:prSet/>
      <dgm:spPr/>
      <dgm:t>
        <a:bodyPr/>
        <a:lstStyle/>
        <a:p>
          <a:endParaRPr lang="en-US"/>
        </a:p>
      </dgm:t>
    </dgm:pt>
    <dgm:pt modelId="{F753FDCF-D381-F642-8661-32FDD1FFB7DA}" type="sibTrans" cxnId="{FAA01D65-AD99-1049-B5E8-BA54180AFADC}">
      <dgm:prSet/>
      <dgm:spPr/>
      <dgm:t>
        <a:bodyPr/>
        <a:lstStyle/>
        <a:p>
          <a:endParaRPr lang="en-US"/>
        </a:p>
      </dgm:t>
    </dgm:pt>
    <dgm:pt modelId="{4E995AC8-1FA0-6645-9D16-378DA151F502}">
      <dgm:prSet/>
      <dgm:spPr/>
      <dgm:t>
        <a:bodyPr/>
        <a:lstStyle/>
        <a:p>
          <a:r>
            <a:rPr lang="en-US" dirty="0"/>
            <a:t>Wireframe + </a:t>
          </a:r>
          <a:r>
            <a:rPr lang="en-US" dirty="0" err="1"/>
            <a:t>Moodboard</a:t>
          </a:r>
          <a:endParaRPr lang="en-US" dirty="0"/>
        </a:p>
      </dgm:t>
    </dgm:pt>
    <dgm:pt modelId="{C49884A6-E568-E44B-B972-1F95DAAB27B9}" type="parTrans" cxnId="{8811393B-C0E5-2A42-B94A-DB2DAD49EA3D}">
      <dgm:prSet/>
      <dgm:spPr/>
      <dgm:t>
        <a:bodyPr/>
        <a:lstStyle/>
        <a:p>
          <a:endParaRPr lang="en-US"/>
        </a:p>
      </dgm:t>
    </dgm:pt>
    <dgm:pt modelId="{933F2003-C39F-164A-B280-834E9F8700A0}" type="sibTrans" cxnId="{8811393B-C0E5-2A42-B94A-DB2DAD49EA3D}">
      <dgm:prSet/>
      <dgm:spPr/>
      <dgm:t>
        <a:bodyPr/>
        <a:lstStyle/>
        <a:p>
          <a:endParaRPr lang="en-US"/>
        </a:p>
      </dgm:t>
    </dgm:pt>
    <dgm:pt modelId="{9A092131-70AC-3744-82E0-E348B1614DF9}" type="pres">
      <dgm:prSet presAssocID="{85EF20F0-CE99-435C-8AA7-07FA7E86F63A}" presName="linear" presStyleCnt="0">
        <dgm:presLayoutVars>
          <dgm:dir/>
          <dgm:animLvl val="lvl"/>
          <dgm:resizeHandles val="exact"/>
        </dgm:presLayoutVars>
      </dgm:prSet>
      <dgm:spPr/>
    </dgm:pt>
    <dgm:pt modelId="{11A890FA-F6BB-434D-93C1-7A54B5E66AAC}" type="pres">
      <dgm:prSet presAssocID="{8E05C497-43F7-46CE-A24D-BC2D9275B101}" presName="parentLin" presStyleCnt="0"/>
      <dgm:spPr/>
    </dgm:pt>
    <dgm:pt modelId="{E1557E39-FC07-3D4C-A3DA-5ECBB4F3307E}" type="pres">
      <dgm:prSet presAssocID="{8E05C497-43F7-46CE-A24D-BC2D9275B101}" presName="parentLeftMargin" presStyleLbl="node1" presStyleIdx="0" presStyleCnt="1"/>
      <dgm:spPr/>
    </dgm:pt>
    <dgm:pt modelId="{EC06D006-E011-C646-A954-307FEB272FE8}" type="pres">
      <dgm:prSet presAssocID="{8E05C497-43F7-46CE-A24D-BC2D9275B101}" presName="parentText" presStyleLbl="node1" presStyleIdx="0" presStyleCnt="1">
        <dgm:presLayoutVars>
          <dgm:chMax val="0"/>
          <dgm:bulletEnabled val="1"/>
        </dgm:presLayoutVars>
      </dgm:prSet>
      <dgm:spPr/>
    </dgm:pt>
    <dgm:pt modelId="{60962F66-DC21-7443-B4E3-3DA87DF5806E}" type="pres">
      <dgm:prSet presAssocID="{8E05C497-43F7-46CE-A24D-BC2D9275B101}" presName="negativeSpace" presStyleCnt="0"/>
      <dgm:spPr/>
    </dgm:pt>
    <dgm:pt modelId="{7236E8E1-FF29-8546-99EA-0EBEBBD86639}" type="pres">
      <dgm:prSet presAssocID="{8E05C497-43F7-46CE-A24D-BC2D9275B101}" presName="childText" presStyleLbl="conFgAcc1" presStyleIdx="0" presStyleCnt="1">
        <dgm:presLayoutVars>
          <dgm:bulletEnabled val="1"/>
        </dgm:presLayoutVars>
      </dgm:prSet>
      <dgm:spPr/>
    </dgm:pt>
  </dgm:ptLst>
  <dgm:cxnLst>
    <dgm:cxn modelId="{D718D206-E6FD-AF40-AF2F-386533D221C1}" type="presOf" srcId="{59B5F4EB-C34C-274C-AD57-914361BE231B}" destId="{7236E8E1-FF29-8546-99EA-0EBEBBD86639}" srcOrd="0" destOrd="2" presId="urn:microsoft.com/office/officeart/2005/8/layout/list1"/>
    <dgm:cxn modelId="{8BCD2E1E-10D2-524D-B1A3-D31F7BA44C2F}" srcId="{8E05C497-43F7-46CE-A24D-BC2D9275B101}" destId="{59B5F4EB-C34C-274C-AD57-914361BE231B}" srcOrd="1" destOrd="0" parTransId="{F63BE9DB-4904-C441-9C08-84F916657F84}" sibTransId="{5877CD33-99EF-BB41-9F74-656B941034FB}"/>
    <dgm:cxn modelId="{8811393B-C0E5-2A42-B94A-DB2DAD49EA3D}" srcId="{8B5FD055-2C4E-499C-92FB-58559ED2F452}" destId="{4E995AC8-1FA0-6645-9D16-378DA151F502}" srcOrd="0" destOrd="0" parTransId="{C49884A6-E568-E44B-B972-1F95DAAB27B9}" sibTransId="{933F2003-C39F-164A-B280-834E9F8700A0}"/>
    <dgm:cxn modelId="{5167A051-DCD9-4037-AEF1-4B0C1660D776}" srcId="{85EF20F0-CE99-435C-8AA7-07FA7E86F63A}" destId="{8E05C497-43F7-46CE-A24D-BC2D9275B101}" srcOrd="0" destOrd="0" parTransId="{EB575939-42CC-494B-AED8-576C8BFBB09B}" sibTransId="{F77700B5-72D3-4FB6-9F24-D1E7218EB1AC}"/>
    <dgm:cxn modelId="{255FB05A-145F-4648-BFC0-8FC63754A77F}" srcId="{8E05C497-43F7-46CE-A24D-BC2D9275B101}" destId="{8B5FD055-2C4E-499C-92FB-58559ED2F452}" srcOrd="0" destOrd="0" parTransId="{F0156512-5F03-421E-B1C4-BA2B689D9835}" sibTransId="{4E9FFE84-290E-4841-BFA4-54CB84D27584}"/>
    <dgm:cxn modelId="{FAA01D65-AD99-1049-B5E8-BA54180AFADC}" srcId="{59B5F4EB-C34C-274C-AD57-914361BE231B}" destId="{4200677D-EAAF-A149-AD76-A2B441C47FB1}" srcOrd="0" destOrd="0" parTransId="{822FC48E-EBFE-DB44-B968-506B17CEB0AE}" sibTransId="{F753FDCF-D381-F642-8661-32FDD1FFB7DA}"/>
    <dgm:cxn modelId="{2FD93371-8BCC-D441-9AB0-E6B62E96602A}" type="presOf" srcId="{8E05C497-43F7-46CE-A24D-BC2D9275B101}" destId="{E1557E39-FC07-3D4C-A3DA-5ECBB4F3307E}" srcOrd="0" destOrd="0" presId="urn:microsoft.com/office/officeart/2005/8/layout/list1"/>
    <dgm:cxn modelId="{9951DE72-7B3F-4946-BE94-2BE93292F990}" type="presOf" srcId="{8B5FD055-2C4E-499C-92FB-58559ED2F452}" destId="{7236E8E1-FF29-8546-99EA-0EBEBBD86639}" srcOrd="0" destOrd="0" presId="urn:microsoft.com/office/officeart/2005/8/layout/list1"/>
    <dgm:cxn modelId="{0F2E7E92-5EEC-8C45-A0A7-204FD0C03E4D}" type="presOf" srcId="{8E05C497-43F7-46CE-A24D-BC2D9275B101}" destId="{EC06D006-E011-C646-A954-307FEB272FE8}" srcOrd="1" destOrd="0" presId="urn:microsoft.com/office/officeart/2005/8/layout/list1"/>
    <dgm:cxn modelId="{F4101597-B25F-9C46-9E12-A541E16991F5}" type="presOf" srcId="{4E995AC8-1FA0-6645-9D16-378DA151F502}" destId="{7236E8E1-FF29-8546-99EA-0EBEBBD86639}" srcOrd="0" destOrd="1" presId="urn:microsoft.com/office/officeart/2005/8/layout/list1"/>
    <dgm:cxn modelId="{49101EE9-E8FD-1845-8312-379379508C4F}" type="presOf" srcId="{85EF20F0-CE99-435C-8AA7-07FA7E86F63A}" destId="{9A092131-70AC-3744-82E0-E348B1614DF9}" srcOrd="0" destOrd="0" presId="urn:microsoft.com/office/officeart/2005/8/layout/list1"/>
    <dgm:cxn modelId="{3757D9F5-6139-0341-B5C3-3EEFF47140B3}" type="presOf" srcId="{4200677D-EAAF-A149-AD76-A2B441C47FB1}" destId="{7236E8E1-FF29-8546-99EA-0EBEBBD86639}" srcOrd="0" destOrd="3" presId="urn:microsoft.com/office/officeart/2005/8/layout/list1"/>
    <dgm:cxn modelId="{4653B550-0762-8E4A-9FCD-EAD97C88B6D6}" type="presParOf" srcId="{9A092131-70AC-3744-82E0-E348B1614DF9}" destId="{11A890FA-F6BB-434D-93C1-7A54B5E66AAC}" srcOrd="0" destOrd="0" presId="urn:microsoft.com/office/officeart/2005/8/layout/list1"/>
    <dgm:cxn modelId="{A030FD48-3F59-E047-8F6F-A74E4C6379E6}" type="presParOf" srcId="{11A890FA-F6BB-434D-93C1-7A54B5E66AAC}" destId="{E1557E39-FC07-3D4C-A3DA-5ECBB4F3307E}" srcOrd="0" destOrd="0" presId="urn:microsoft.com/office/officeart/2005/8/layout/list1"/>
    <dgm:cxn modelId="{BC2A6721-9A6D-3F4D-AEE1-0D7A8A117854}" type="presParOf" srcId="{11A890FA-F6BB-434D-93C1-7A54B5E66AAC}" destId="{EC06D006-E011-C646-A954-307FEB272FE8}" srcOrd="1" destOrd="0" presId="urn:microsoft.com/office/officeart/2005/8/layout/list1"/>
    <dgm:cxn modelId="{6E99DD52-04D0-644E-BCB6-690244AC8636}" type="presParOf" srcId="{9A092131-70AC-3744-82E0-E348B1614DF9}" destId="{60962F66-DC21-7443-B4E3-3DA87DF5806E}" srcOrd="1" destOrd="0" presId="urn:microsoft.com/office/officeart/2005/8/layout/list1"/>
    <dgm:cxn modelId="{272A5A5A-7C33-7140-9FB5-4B50C195026E}" type="presParOf" srcId="{9A092131-70AC-3744-82E0-E348B1614DF9}" destId="{7236E8E1-FF29-8546-99EA-0EBEBBD86639}"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4175FF-F6CC-104C-9CAF-E8299213D843}">
      <dsp:nvSpPr>
        <dsp:cNvPr id="0" name=""/>
        <dsp:cNvSpPr/>
      </dsp:nvSpPr>
      <dsp:spPr>
        <a:xfrm>
          <a:off x="0" y="369358"/>
          <a:ext cx="5181599" cy="30240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2150" tIns="416560" rIns="402150" bIns="142240" numCol="1" spcCol="1270" anchor="t" anchorCtr="0">
          <a:noAutofit/>
        </a:bodyPr>
        <a:lstStyle/>
        <a:p>
          <a:pPr marL="228600" lvl="1" indent="-228600" algn="l" defTabSz="889000">
            <a:lnSpc>
              <a:spcPct val="90000"/>
            </a:lnSpc>
            <a:spcBef>
              <a:spcPct val="0"/>
            </a:spcBef>
            <a:spcAft>
              <a:spcPct val="15000"/>
            </a:spcAft>
            <a:buChar char="•"/>
          </a:pPr>
          <a:r>
            <a:rPr lang="en-CA" sz="2000" kern="1200" dirty="0"/>
            <a:t>Good ideas come from good problems</a:t>
          </a:r>
          <a:endParaRPr lang="en-US" sz="2000" kern="1200" dirty="0"/>
        </a:p>
        <a:p>
          <a:pPr marL="228600" lvl="1" indent="-228600" algn="l" defTabSz="889000">
            <a:lnSpc>
              <a:spcPct val="90000"/>
            </a:lnSpc>
            <a:spcBef>
              <a:spcPct val="0"/>
            </a:spcBef>
            <a:spcAft>
              <a:spcPct val="15000"/>
            </a:spcAft>
            <a:buChar char="•"/>
          </a:pPr>
          <a:r>
            <a:rPr lang="en-CA" sz="2000" kern="1200" dirty="0"/>
            <a:t>What does it do?</a:t>
          </a:r>
          <a:endParaRPr lang="en-US" sz="2000" kern="1200" dirty="0"/>
        </a:p>
        <a:p>
          <a:pPr marL="228600" lvl="1" indent="-228600" algn="l" defTabSz="889000">
            <a:lnSpc>
              <a:spcPct val="90000"/>
            </a:lnSpc>
            <a:spcBef>
              <a:spcPct val="0"/>
            </a:spcBef>
            <a:spcAft>
              <a:spcPct val="15000"/>
            </a:spcAft>
            <a:buChar char="•"/>
          </a:pPr>
          <a:r>
            <a:rPr lang="en-US" sz="2000" kern="1200" dirty="0"/>
            <a:t>Description and Functionality</a:t>
          </a:r>
        </a:p>
        <a:p>
          <a:pPr marL="228600" lvl="1" indent="-228600" algn="l" defTabSz="889000">
            <a:lnSpc>
              <a:spcPct val="90000"/>
            </a:lnSpc>
            <a:spcBef>
              <a:spcPct val="0"/>
            </a:spcBef>
            <a:spcAft>
              <a:spcPct val="15000"/>
            </a:spcAft>
            <a:buChar char="•"/>
          </a:pPr>
          <a:endParaRPr lang="en-US" sz="2000" kern="1200" dirty="0"/>
        </a:p>
      </dsp:txBody>
      <dsp:txXfrm>
        <a:off x="0" y="369358"/>
        <a:ext cx="5181599" cy="3024000"/>
      </dsp:txXfrm>
    </dsp:sp>
    <dsp:sp modelId="{F830C401-25CD-9049-BCC4-E9FE4EA31E8D}">
      <dsp:nvSpPr>
        <dsp:cNvPr id="0" name=""/>
        <dsp:cNvSpPr/>
      </dsp:nvSpPr>
      <dsp:spPr>
        <a:xfrm>
          <a:off x="259079" y="74158"/>
          <a:ext cx="3627119" cy="590400"/>
        </a:xfrm>
        <a:prstGeom prst="roundRect">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0000"/>
                <a:satMod val="120000"/>
                <a:lumMod val="99000"/>
              </a:schemeClr>
            </a:gs>
          </a:gsLst>
          <a:path path="circle">
            <a:fillToRect l="100000" t="100000" r="100000" b="100000"/>
          </a:path>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096" tIns="0" rIns="137096" bIns="0" numCol="1" spcCol="1270" anchor="ctr" anchorCtr="0">
          <a:noAutofit/>
        </a:bodyPr>
        <a:lstStyle/>
        <a:p>
          <a:pPr marL="0" lvl="0" indent="0" algn="l" defTabSz="889000">
            <a:lnSpc>
              <a:spcPct val="90000"/>
            </a:lnSpc>
            <a:spcBef>
              <a:spcPct val="0"/>
            </a:spcBef>
            <a:spcAft>
              <a:spcPct val="35000"/>
            </a:spcAft>
            <a:buNone/>
          </a:pPr>
          <a:r>
            <a:rPr lang="en-CA" sz="2000" kern="1200" dirty="0"/>
            <a:t>Description: </a:t>
          </a:r>
          <a:endParaRPr lang="en-US" sz="2000" kern="1200" dirty="0"/>
        </a:p>
      </dsp:txBody>
      <dsp:txXfrm>
        <a:off x="287900" y="102979"/>
        <a:ext cx="3569477"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3DE055-2CFA-AB41-A674-B625648C4C78}">
      <dsp:nvSpPr>
        <dsp:cNvPr id="0" name=""/>
        <dsp:cNvSpPr/>
      </dsp:nvSpPr>
      <dsp:spPr>
        <a:xfrm>
          <a:off x="0" y="285208"/>
          <a:ext cx="5181599" cy="3118500"/>
        </a:xfrm>
        <a:prstGeom prst="rect">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2150" tIns="312420" rIns="402150" bIns="106680" numCol="1" spcCol="1270" anchor="t" anchorCtr="0">
          <a:noAutofit/>
        </a:bodyPr>
        <a:lstStyle/>
        <a:p>
          <a:pPr marL="114300" lvl="1" indent="-114300" algn="l" defTabSz="666750">
            <a:lnSpc>
              <a:spcPct val="90000"/>
            </a:lnSpc>
            <a:spcBef>
              <a:spcPct val="0"/>
            </a:spcBef>
            <a:spcAft>
              <a:spcPct val="15000"/>
            </a:spcAft>
            <a:buChar char="•"/>
          </a:pPr>
          <a:r>
            <a:rPr lang="en-CA" sz="1500" kern="1200" dirty="0"/>
            <a:t>Research &amp; Development</a:t>
          </a:r>
          <a:endParaRPr lang="en-US" sz="1500" kern="1200" dirty="0"/>
        </a:p>
        <a:p>
          <a:pPr marL="228600" lvl="2" indent="-114300" algn="l" defTabSz="666750">
            <a:lnSpc>
              <a:spcPct val="90000"/>
            </a:lnSpc>
            <a:spcBef>
              <a:spcPct val="0"/>
            </a:spcBef>
            <a:spcAft>
              <a:spcPct val="15000"/>
            </a:spcAft>
            <a:buChar char="•"/>
          </a:pPr>
          <a:r>
            <a:rPr lang="en-US" sz="1500" kern="1200" dirty="0"/>
            <a:t>Checkout the competition</a:t>
          </a:r>
        </a:p>
        <a:p>
          <a:pPr marL="228600" lvl="2" indent="-114300" algn="l" defTabSz="666750">
            <a:lnSpc>
              <a:spcPct val="90000"/>
            </a:lnSpc>
            <a:spcBef>
              <a:spcPct val="0"/>
            </a:spcBef>
            <a:spcAft>
              <a:spcPct val="15000"/>
            </a:spcAft>
            <a:buChar char="•"/>
          </a:pPr>
          <a:r>
            <a:rPr lang="en-US" sz="1500" kern="1200" dirty="0"/>
            <a:t>Develop your idea</a:t>
          </a:r>
        </a:p>
        <a:p>
          <a:pPr marL="114300" lvl="1" indent="-114300" algn="l" defTabSz="666750">
            <a:lnSpc>
              <a:spcPct val="90000"/>
            </a:lnSpc>
            <a:spcBef>
              <a:spcPct val="0"/>
            </a:spcBef>
            <a:spcAft>
              <a:spcPct val="15000"/>
            </a:spcAft>
            <a:buChar char="•"/>
          </a:pPr>
          <a:r>
            <a:rPr lang="en-CA" sz="1500" kern="1200" dirty="0"/>
            <a:t>Audience &amp; Rationale</a:t>
          </a:r>
          <a:endParaRPr lang="en-US" sz="1500" kern="1200" dirty="0"/>
        </a:p>
        <a:p>
          <a:pPr marL="228600" lvl="2" indent="-114300" algn="l" defTabSz="666750">
            <a:lnSpc>
              <a:spcPct val="90000"/>
            </a:lnSpc>
            <a:spcBef>
              <a:spcPct val="0"/>
            </a:spcBef>
            <a:spcAft>
              <a:spcPct val="15000"/>
            </a:spcAft>
            <a:buChar char="•"/>
          </a:pPr>
          <a:r>
            <a:rPr lang="en-US" sz="1500" kern="1200" dirty="0"/>
            <a:t>User Personas</a:t>
          </a:r>
        </a:p>
        <a:p>
          <a:pPr marL="114300" lvl="1" indent="-114300" algn="l" defTabSz="666750">
            <a:lnSpc>
              <a:spcPct val="90000"/>
            </a:lnSpc>
            <a:spcBef>
              <a:spcPct val="0"/>
            </a:spcBef>
            <a:spcAft>
              <a:spcPct val="15000"/>
            </a:spcAft>
            <a:buChar char="•"/>
          </a:pPr>
          <a:r>
            <a:rPr lang="en-US" sz="1500" kern="1200" dirty="0"/>
            <a:t>Goals &amp; Outcomes</a:t>
          </a:r>
        </a:p>
        <a:p>
          <a:pPr marL="114300" lvl="1" indent="-114300" algn="l" defTabSz="666750">
            <a:lnSpc>
              <a:spcPct val="90000"/>
            </a:lnSpc>
            <a:spcBef>
              <a:spcPct val="0"/>
            </a:spcBef>
            <a:spcAft>
              <a:spcPct val="15000"/>
            </a:spcAft>
            <a:buChar char="•"/>
          </a:pPr>
          <a:endParaRPr lang="en-US" sz="1500" kern="1200" dirty="0"/>
        </a:p>
      </dsp:txBody>
      <dsp:txXfrm>
        <a:off x="0" y="285208"/>
        <a:ext cx="5181599" cy="3118500"/>
      </dsp:txXfrm>
    </dsp:sp>
    <dsp:sp modelId="{69BB45CD-7214-CA4E-9486-A1C01D908AA9}">
      <dsp:nvSpPr>
        <dsp:cNvPr id="0" name=""/>
        <dsp:cNvSpPr/>
      </dsp:nvSpPr>
      <dsp:spPr>
        <a:xfrm>
          <a:off x="259079" y="63808"/>
          <a:ext cx="3627119" cy="442800"/>
        </a:xfrm>
        <a:prstGeom prst="round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0000"/>
                <a:satMod val="120000"/>
                <a:lumMod val="99000"/>
              </a:schemeClr>
            </a:gs>
          </a:gsLst>
          <a:path path="circle">
            <a:fillToRect l="100000" t="100000" r="100000" b="100000"/>
          </a:path>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096" tIns="0" rIns="137096" bIns="0" numCol="1" spcCol="1270" anchor="ctr" anchorCtr="0">
          <a:noAutofit/>
        </a:bodyPr>
        <a:lstStyle/>
        <a:p>
          <a:pPr marL="0" lvl="0" indent="0" algn="l" defTabSz="666750">
            <a:lnSpc>
              <a:spcPct val="90000"/>
            </a:lnSpc>
            <a:spcBef>
              <a:spcPct val="0"/>
            </a:spcBef>
            <a:spcAft>
              <a:spcPct val="35000"/>
            </a:spcAft>
            <a:buNone/>
          </a:pPr>
          <a:r>
            <a:rPr lang="en-CA" sz="1500" kern="1200" dirty="0"/>
            <a:t>Description: </a:t>
          </a:r>
          <a:endParaRPr lang="en-US" sz="1500" kern="1200" dirty="0"/>
        </a:p>
      </dsp:txBody>
      <dsp:txXfrm>
        <a:off x="280695" y="85424"/>
        <a:ext cx="3583887" cy="3995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4C0978-3538-3641-90EB-7B34787B10BA}">
      <dsp:nvSpPr>
        <dsp:cNvPr id="0" name=""/>
        <dsp:cNvSpPr/>
      </dsp:nvSpPr>
      <dsp:spPr>
        <a:xfrm>
          <a:off x="0" y="326854"/>
          <a:ext cx="5368525" cy="33075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6657" tIns="437388" rIns="416657" bIns="149352" numCol="1" spcCol="1270" anchor="t" anchorCtr="0">
          <a:noAutofit/>
        </a:bodyPr>
        <a:lstStyle/>
        <a:p>
          <a:pPr marL="228600" lvl="1" indent="-228600" algn="l" defTabSz="933450">
            <a:lnSpc>
              <a:spcPct val="90000"/>
            </a:lnSpc>
            <a:spcBef>
              <a:spcPct val="0"/>
            </a:spcBef>
            <a:spcAft>
              <a:spcPct val="15000"/>
            </a:spcAft>
            <a:buChar char="•"/>
          </a:pPr>
          <a:r>
            <a:rPr lang="en-CA" sz="2100" kern="1200" dirty="0"/>
            <a:t>Branding with words</a:t>
          </a:r>
          <a:endParaRPr lang="en-US" sz="2100" kern="1200" dirty="0"/>
        </a:p>
        <a:p>
          <a:pPr marL="457200" lvl="2" indent="-228600" algn="l" defTabSz="933450">
            <a:lnSpc>
              <a:spcPct val="90000"/>
            </a:lnSpc>
            <a:spcBef>
              <a:spcPct val="0"/>
            </a:spcBef>
            <a:spcAft>
              <a:spcPct val="15000"/>
            </a:spcAft>
            <a:buChar char="•"/>
          </a:pPr>
          <a:r>
            <a:rPr lang="en-US" sz="2100" kern="1200" dirty="0"/>
            <a:t>Naming</a:t>
          </a:r>
        </a:p>
        <a:p>
          <a:pPr marL="457200" lvl="2" indent="-228600" algn="l" defTabSz="933450">
            <a:lnSpc>
              <a:spcPct val="90000"/>
            </a:lnSpc>
            <a:spcBef>
              <a:spcPct val="0"/>
            </a:spcBef>
            <a:spcAft>
              <a:spcPct val="15000"/>
            </a:spcAft>
            <a:buChar char="•"/>
          </a:pPr>
          <a:r>
            <a:rPr lang="en-CA" sz="2100" kern="1200" dirty="0"/>
            <a:t>Tagline</a:t>
          </a:r>
          <a:endParaRPr lang="en-US" sz="2100" kern="1200" dirty="0"/>
        </a:p>
        <a:p>
          <a:pPr marL="457200" lvl="2" indent="-228600" algn="l" defTabSz="933450">
            <a:lnSpc>
              <a:spcPct val="90000"/>
            </a:lnSpc>
            <a:spcBef>
              <a:spcPct val="0"/>
            </a:spcBef>
            <a:spcAft>
              <a:spcPct val="15000"/>
            </a:spcAft>
            <a:buChar char="•"/>
          </a:pPr>
          <a:r>
            <a:rPr lang="en-US" sz="2100" kern="1200" dirty="0"/>
            <a:t>Mission</a:t>
          </a:r>
        </a:p>
        <a:p>
          <a:pPr marL="228600" lvl="1" indent="-228600" algn="l" defTabSz="933450">
            <a:lnSpc>
              <a:spcPct val="90000"/>
            </a:lnSpc>
            <a:spcBef>
              <a:spcPct val="0"/>
            </a:spcBef>
            <a:spcAft>
              <a:spcPct val="15000"/>
            </a:spcAft>
            <a:buChar char="•"/>
          </a:pPr>
          <a:endParaRPr lang="en-US" sz="2100" kern="1200" dirty="0"/>
        </a:p>
      </dsp:txBody>
      <dsp:txXfrm>
        <a:off x="0" y="326854"/>
        <a:ext cx="5368525" cy="3307500"/>
      </dsp:txXfrm>
    </dsp:sp>
    <dsp:sp modelId="{F913C79E-2EA0-0347-806B-7DEF95415B5A}">
      <dsp:nvSpPr>
        <dsp:cNvPr id="0" name=""/>
        <dsp:cNvSpPr/>
      </dsp:nvSpPr>
      <dsp:spPr>
        <a:xfrm>
          <a:off x="268426" y="16894"/>
          <a:ext cx="3757967" cy="61992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2042" tIns="0" rIns="142042" bIns="0" numCol="1" spcCol="1270" anchor="ctr" anchorCtr="0">
          <a:noAutofit/>
        </a:bodyPr>
        <a:lstStyle/>
        <a:p>
          <a:pPr marL="0" lvl="0" indent="0" algn="l" defTabSz="933450">
            <a:lnSpc>
              <a:spcPct val="90000"/>
            </a:lnSpc>
            <a:spcBef>
              <a:spcPct val="0"/>
            </a:spcBef>
            <a:spcAft>
              <a:spcPct val="35000"/>
            </a:spcAft>
            <a:buNone/>
          </a:pPr>
          <a:r>
            <a:rPr lang="en-CA" sz="2100" kern="1200" dirty="0"/>
            <a:t>Description: </a:t>
          </a:r>
          <a:endParaRPr lang="en-US" sz="2100" kern="1200" dirty="0"/>
        </a:p>
      </dsp:txBody>
      <dsp:txXfrm>
        <a:off x="298688" y="47156"/>
        <a:ext cx="3697443" cy="5593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9EAD79-BEED-A946-BE4A-6D9D9A242F71}">
      <dsp:nvSpPr>
        <dsp:cNvPr id="0" name=""/>
        <dsp:cNvSpPr/>
      </dsp:nvSpPr>
      <dsp:spPr>
        <a:xfrm>
          <a:off x="0" y="326854"/>
          <a:ext cx="5368525" cy="3307500"/>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6657" tIns="437388" rIns="416657" bIns="149352" numCol="1" spcCol="1270" anchor="t" anchorCtr="0">
          <a:noAutofit/>
        </a:bodyPr>
        <a:lstStyle/>
        <a:p>
          <a:pPr marL="228600" lvl="1" indent="-228600" algn="l" defTabSz="933450">
            <a:lnSpc>
              <a:spcPct val="90000"/>
            </a:lnSpc>
            <a:spcBef>
              <a:spcPct val="0"/>
            </a:spcBef>
            <a:spcAft>
              <a:spcPct val="15000"/>
            </a:spcAft>
            <a:buChar char="•"/>
          </a:pPr>
          <a:r>
            <a:rPr lang="en-CA" sz="2100" kern="1200" dirty="0"/>
            <a:t>Mapping Content</a:t>
          </a:r>
          <a:endParaRPr lang="en-US" sz="2100" kern="1200" dirty="0"/>
        </a:p>
        <a:p>
          <a:pPr marL="457200" lvl="2" indent="-228600" algn="l" defTabSz="933450">
            <a:lnSpc>
              <a:spcPct val="90000"/>
            </a:lnSpc>
            <a:spcBef>
              <a:spcPct val="0"/>
            </a:spcBef>
            <a:spcAft>
              <a:spcPct val="15000"/>
            </a:spcAft>
            <a:buChar char="•"/>
          </a:pPr>
          <a:r>
            <a:rPr lang="en-US" sz="2100" kern="1200" dirty="0"/>
            <a:t>Content Requirements</a:t>
          </a:r>
        </a:p>
        <a:p>
          <a:pPr marL="228600" lvl="1" indent="-228600" algn="l" defTabSz="933450">
            <a:lnSpc>
              <a:spcPct val="90000"/>
            </a:lnSpc>
            <a:spcBef>
              <a:spcPct val="0"/>
            </a:spcBef>
            <a:spcAft>
              <a:spcPct val="15000"/>
            </a:spcAft>
            <a:buChar char="•"/>
          </a:pPr>
          <a:r>
            <a:rPr lang="en-US" sz="2100" kern="1200" dirty="0"/>
            <a:t>Mapping Interactions</a:t>
          </a:r>
        </a:p>
        <a:p>
          <a:pPr marL="457200" lvl="2" indent="-228600" algn="l" defTabSz="933450">
            <a:lnSpc>
              <a:spcPct val="90000"/>
            </a:lnSpc>
            <a:spcBef>
              <a:spcPct val="0"/>
            </a:spcBef>
            <a:spcAft>
              <a:spcPct val="15000"/>
            </a:spcAft>
            <a:buChar char="•"/>
          </a:pPr>
          <a:r>
            <a:rPr lang="en-US" sz="2100" kern="1200" dirty="0"/>
            <a:t>Functionality Requirements</a:t>
          </a:r>
        </a:p>
        <a:p>
          <a:pPr marL="228600" lvl="1" indent="-228600" algn="l" defTabSz="933450">
            <a:lnSpc>
              <a:spcPct val="90000"/>
            </a:lnSpc>
            <a:spcBef>
              <a:spcPct val="0"/>
            </a:spcBef>
            <a:spcAft>
              <a:spcPct val="15000"/>
            </a:spcAft>
            <a:buChar char="•"/>
          </a:pPr>
          <a:endParaRPr lang="en-US" sz="2100" kern="1200" dirty="0"/>
        </a:p>
      </dsp:txBody>
      <dsp:txXfrm>
        <a:off x="0" y="326854"/>
        <a:ext cx="5368525" cy="3307500"/>
      </dsp:txXfrm>
    </dsp:sp>
    <dsp:sp modelId="{A71BFCB8-2187-C445-82D6-12A185763CF8}">
      <dsp:nvSpPr>
        <dsp:cNvPr id="0" name=""/>
        <dsp:cNvSpPr/>
      </dsp:nvSpPr>
      <dsp:spPr>
        <a:xfrm>
          <a:off x="268426" y="16894"/>
          <a:ext cx="3757967" cy="619920"/>
        </a:xfrm>
        <a:prstGeom prst="round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0000"/>
                <a:satMod val="120000"/>
                <a:lumMod val="99000"/>
              </a:schemeClr>
            </a:gs>
          </a:gsLst>
          <a:path path="circle">
            <a:fillToRect l="100000" t="100000" r="100000" b="100000"/>
          </a:path>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042" tIns="0" rIns="142042" bIns="0" numCol="1" spcCol="1270" anchor="ctr" anchorCtr="0">
          <a:noAutofit/>
        </a:bodyPr>
        <a:lstStyle/>
        <a:p>
          <a:pPr marL="0" lvl="0" indent="0" algn="l" defTabSz="933450">
            <a:lnSpc>
              <a:spcPct val="90000"/>
            </a:lnSpc>
            <a:spcBef>
              <a:spcPct val="0"/>
            </a:spcBef>
            <a:spcAft>
              <a:spcPct val="35000"/>
            </a:spcAft>
            <a:buNone/>
          </a:pPr>
          <a:r>
            <a:rPr lang="en-CA" sz="2100" kern="1200" dirty="0"/>
            <a:t>Description: </a:t>
          </a:r>
          <a:endParaRPr lang="en-US" sz="2100" kern="1200" dirty="0"/>
        </a:p>
      </dsp:txBody>
      <dsp:txXfrm>
        <a:off x="298688" y="47156"/>
        <a:ext cx="3697443" cy="5593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908575-C3E9-B04C-9A38-7C492867EF13}">
      <dsp:nvSpPr>
        <dsp:cNvPr id="0" name=""/>
        <dsp:cNvSpPr/>
      </dsp:nvSpPr>
      <dsp:spPr>
        <a:xfrm>
          <a:off x="0" y="487774"/>
          <a:ext cx="5183986" cy="31185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02335" tIns="624840" rIns="402335" bIns="213360" numCol="1" spcCol="1270" anchor="t" anchorCtr="0">
          <a:noAutofit/>
        </a:bodyPr>
        <a:lstStyle/>
        <a:p>
          <a:pPr marL="285750" lvl="1" indent="-285750" algn="l" defTabSz="1333500">
            <a:lnSpc>
              <a:spcPct val="90000"/>
            </a:lnSpc>
            <a:spcBef>
              <a:spcPct val="0"/>
            </a:spcBef>
            <a:spcAft>
              <a:spcPct val="15000"/>
            </a:spcAft>
            <a:buChar char="•"/>
          </a:pPr>
          <a:r>
            <a:rPr lang="en-CA" sz="3000" kern="1200" dirty="0"/>
            <a:t>Paper Prototype</a:t>
          </a:r>
          <a:endParaRPr lang="en-US" sz="3000" kern="1200" dirty="0"/>
        </a:p>
        <a:p>
          <a:pPr marL="571500" lvl="2" indent="-285750" algn="l" defTabSz="1333500">
            <a:lnSpc>
              <a:spcPct val="90000"/>
            </a:lnSpc>
            <a:spcBef>
              <a:spcPct val="0"/>
            </a:spcBef>
            <a:spcAft>
              <a:spcPct val="15000"/>
            </a:spcAft>
            <a:buChar char="•"/>
          </a:pPr>
          <a:r>
            <a:rPr lang="en-US" sz="3000" kern="1200" dirty="0"/>
            <a:t>Test the Flow</a:t>
          </a:r>
        </a:p>
        <a:p>
          <a:pPr marL="285750" lvl="1" indent="-285750" algn="l" defTabSz="1333500">
            <a:lnSpc>
              <a:spcPct val="90000"/>
            </a:lnSpc>
            <a:spcBef>
              <a:spcPct val="0"/>
            </a:spcBef>
            <a:spcAft>
              <a:spcPct val="15000"/>
            </a:spcAft>
            <a:buChar char="•"/>
          </a:pPr>
          <a:endParaRPr lang="en-US" sz="3000" kern="1200" dirty="0"/>
        </a:p>
      </dsp:txBody>
      <dsp:txXfrm>
        <a:off x="0" y="487774"/>
        <a:ext cx="5183986" cy="3118500"/>
      </dsp:txXfrm>
    </dsp:sp>
    <dsp:sp modelId="{83DD935E-6DD7-3A42-B3FF-F576EFFF95C2}">
      <dsp:nvSpPr>
        <dsp:cNvPr id="0" name=""/>
        <dsp:cNvSpPr/>
      </dsp:nvSpPr>
      <dsp:spPr>
        <a:xfrm>
          <a:off x="259199" y="44974"/>
          <a:ext cx="3628790" cy="885600"/>
        </a:xfrm>
        <a:prstGeom prst="round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0000"/>
                <a:satMod val="120000"/>
                <a:lumMod val="99000"/>
              </a:schemeClr>
            </a:gs>
          </a:gsLst>
          <a:path path="circle">
            <a:fillToRect l="100000" t="100000" r="100000" b="100000"/>
          </a:path>
        </a:gradFill>
        <a:ln>
          <a:noFill/>
        </a:ln>
        <a:effectLst>
          <a:outerShdw blurRad="57150" dist="25400" dir="5400000" algn="ctr" rotWithShape="0">
            <a:srgbClr val="000000">
              <a:alpha val="2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7160" tIns="0" rIns="137160" bIns="0" numCol="1" spcCol="1270" anchor="ctr" anchorCtr="0">
          <a:noAutofit/>
        </a:bodyPr>
        <a:lstStyle/>
        <a:p>
          <a:pPr marL="0" lvl="0" indent="0" algn="l" defTabSz="1333500">
            <a:lnSpc>
              <a:spcPct val="90000"/>
            </a:lnSpc>
            <a:spcBef>
              <a:spcPct val="0"/>
            </a:spcBef>
            <a:spcAft>
              <a:spcPct val="35000"/>
            </a:spcAft>
            <a:buNone/>
          </a:pPr>
          <a:r>
            <a:rPr lang="en-CA" sz="3000" kern="1200"/>
            <a:t>Description: </a:t>
          </a:r>
          <a:endParaRPr lang="en-US" sz="3000" kern="1200"/>
        </a:p>
      </dsp:txBody>
      <dsp:txXfrm>
        <a:off x="302430" y="88205"/>
        <a:ext cx="3542328" cy="7991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C6F812-4699-3C45-A4B0-DEF56D64127C}">
      <dsp:nvSpPr>
        <dsp:cNvPr id="0" name=""/>
        <dsp:cNvSpPr/>
      </dsp:nvSpPr>
      <dsp:spPr>
        <a:xfrm>
          <a:off x="0" y="621560"/>
          <a:ext cx="5183986" cy="2806650"/>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2335" tIns="562356" rIns="402335" bIns="192024" numCol="1" spcCol="1270" anchor="t" anchorCtr="0">
          <a:noAutofit/>
        </a:bodyPr>
        <a:lstStyle/>
        <a:p>
          <a:pPr marL="228600" lvl="1" indent="-228600" algn="l" defTabSz="1200150">
            <a:lnSpc>
              <a:spcPct val="90000"/>
            </a:lnSpc>
            <a:spcBef>
              <a:spcPct val="0"/>
            </a:spcBef>
            <a:spcAft>
              <a:spcPct val="15000"/>
            </a:spcAft>
            <a:buChar char="•"/>
          </a:pPr>
          <a:r>
            <a:rPr lang="en-CA" sz="2700" kern="1200" dirty="0"/>
            <a:t>Flow Validated</a:t>
          </a:r>
          <a:endParaRPr lang="en-US" sz="2700" kern="1200" dirty="0"/>
        </a:p>
        <a:p>
          <a:pPr marL="457200" lvl="2" indent="-228600" algn="l" defTabSz="1200150">
            <a:lnSpc>
              <a:spcPct val="90000"/>
            </a:lnSpc>
            <a:spcBef>
              <a:spcPct val="0"/>
            </a:spcBef>
            <a:spcAft>
              <a:spcPct val="15000"/>
            </a:spcAft>
            <a:buChar char="•"/>
          </a:pPr>
          <a:r>
            <a:rPr lang="en-US" sz="2700" kern="1200" dirty="0"/>
            <a:t>Create Digital Sitemap</a:t>
          </a:r>
        </a:p>
        <a:p>
          <a:pPr marL="228600" lvl="1" indent="-228600" algn="l" defTabSz="1200150">
            <a:lnSpc>
              <a:spcPct val="90000"/>
            </a:lnSpc>
            <a:spcBef>
              <a:spcPct val="0"/>
            </a:spcBef>
            <a:spcAft>
              <a:spcPct val="15000"/>
            </a:spcAft>
            <a:buChar char="•"/>
          </a:pPr>
          <a:endParaRPr lang="en-US" sz="2700" kern="1200" dirty="0"/>
        </a:p>
      </dsp:txBody>
      <dsp:txXfrm>
        <a:off x="0" y="621560"/>
        <a:ext cx="5183986" cy="2806650"/>
      </dsp:txXfrm>
    </dsp:sp>
    <dsp:sp modelId="{0CBCA0F8-C502-B145-A523-D2113CA5876C}">
      <dsp:nvSpPr>
        <dsp:cNvPr id="0" name=""/>
        <dsp:cNvSpPr/>
      </dsp:nvSpPr>
      <dsp:spPr>
        <a:xfrm>
          <a:off x="259199" y="223040"/>
          <a:ext cx="3628790" cy="797040"/>
        </a:xfrm>
        <a:prstGeom prst="round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0000"/>
                <a:satMod val="120000"/>
                <a:lumMod val="99000"/>
              </a:schemeClr>
            </a:gs>
          </a:gsLst>
          <a:path path="circle">
            <a:fillToRect l="100000" t="100000" r="100000" b="100000"/>
          </a:path>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0" rIns="137160" bIns="0" numCol="1" spcCol="1270" anchor="ctr" anchorCtr="0">
          <a:noAutofit/>
        </a:bodyPr>
        <a:lstStyle/>
        <a:p>
          <a:pPr marL="0" lvl="0" indent="0" algn="l" defTabSz="1200150">
            <a:lnSpc>
              <a:spcPct val="90000"/>
            </a:lnSpc>
            <a:spcBef>
              <a:spcPct val="0"/>
            </a:spcBef>
            <a:spcAft>
              <a:spcPct val="35000"/>
            </a:spcAft>
            <a:buNone/>
          </a:pPr>
          <a:r>
            <a:rPr lang="en-CA" sz="2700" kern="1200"/>
            <a:t>Description: </a:t>
          </a:r>
          <a:endParaRPr lang="en-US" sz="2700" kern="1200"/>
        </a:p>
      </dsp:txBody>
      <dsp:txXfrm>
        <a:off x="298107" y="261948"/>
        <a:ext cx="3550974" cy="7192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AB8DA-4241-0046-ADD5-D85333F3E1ED}">
      <dsp:nvSpPr>
        <dsp:cNvPr id="0" name=""/>
        <dsp:cNvSpPr/>
      </dsp:nvSpPr>
      <dsp:spPr>
        <a:xfrm>
          <a:off x="0" y="579081"/>
          <a:ext cx="5181599" cy="2855475"/>
        </a:xfrm>
        <a:prstGeom prst="rect">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2150" tIns="770636" rIns="402150" bIns="263144" numCol="1" spcCol="1270" anchor="t" anchorCtr="0">
          <a:noAutofit/>
        </a:bodyPr>
        <a:lstStyle/>
        <a:p>
          <a:pPr marL="285750" lvl="1" indent="-285750" algn="l" defTabSz="1644650">
            <a:lnSpc>
              <a:spcPct val="90000"/>
            </a:lnSpc>
            <a:spcBef>
              <a:spcPct val="0"/>
            </a:spcBef>
            <a:spcAft>
              <a:spcPct val="15000"/>
            </a:spcAft>
            <a:buChar char="•"/>
          </a:pPr>
          <a:r>
            <a:rPr lang="en-US" sz="3700" kern="1200" dirty="0"/>
            <a:t>Mood Board</a:t>
          </a:r>
        </a:p>
        <a:p>
          <a:pPr marL="285750" lvl="1" indent="-285750" algn="l" defTabSz="1644650">
            <a:lnSpc>
              <a:spcPct val="90000"/>
            </a:lnSpc>
            <a:spcBef>
              <a:spcPct val="0"/>
            </a:spcBef>
            <a:spcAft>
              <a:spcPct val="15000"/>
            </a:spcAft>
            <a:buChar char="•"/>
          </a:pPr>
          <a:r>
            <a:rPr lang="en-US" sz="3700" kern="1200" dirty="0"/>
            <a:t>B&amp;W Wireframe</a:t>
          </a:r>
        </a:p>
      </dsp:txBody>
      <dsp:txXfrm>
        <a:off x="0" y="579081"/>
        <a:ext cx="5181599" cy="2855475"/>
      </dsp:txXfrm>
    </dsp:sp>
    <dsp:sp modelId="{CCA343E2-3F34-0443-AA1D-D870616498E8}">
      <dsp:nvSpPr>
        <dsp:cNvPr id="0" name=""/>
        <dsp:cNvSpPr/>
      </dsp:nvSpPr>
      <dsp:spPr>
        <a:xfrm>
          <a:off x="259079" y="32961"/>
          <a:ext cx="3627119" cy="1092240"/>
        </a:xfrm>
        <a:prstGeom prst="round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0000"/>
                <a:satMod val="120000"/>
                <a:lumMod val="99000"/>
              </a:schemeClr>
            </a:gs>
          </a:gsLst>
          <a:path path="circle">
            <a:fillToRect l="100000" t="100000" r="100000" b="100000"/>
          </a:path>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096" tIns="0" rIns="137096" bIns="0" numCol="1" spcCol="1270" anchor="ctr" anchorCtr="0">
          <a:noAutofit/>
        </a:bodyPr>
        <a:lstStyle/>
        <a:p>
          <a:pPr marL="0" lvl="0" indent="0" algn="l" defTabSz="1644650">
            <a:lnSpc>
              <a:spcPct val="90000"/>
            </a:lnSpc>
            <a:spcBef>
              <a:spcPct val="0"/>
            </a:spcBef>
            <a:spcAft>
              <a:spcPct val="35000"/>
            </a:spcAft>
            <a:buNone/>
          </a:pPr>
          <a:r>
            <a:rPr lang="en-CA" sz="3700" kern="1200" dirty="0"/>
            <a:t>Description: </a:t>
          </a:r>
          <a:endParaRPr lang="en-US" sz="3700" kern="1200" dirty="0"/>
        </a:p>
      </dsp:txBody>
      <dsp:txXfrm>
        <a:off x="312398" y="86280"/>
        <a:ext cx="3520481" cy="9856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36E8E1-FF29-8546-99EA-0EBEBBD86639}">
      <dsp:nvSpPr>
        <dsp:cNvPr id="0" name=""/>
        <dsp:cNvSpPr/>
      </dsp:nvSpPr>
      <dsp:spPr>
        <a:xfrm>
          <a:off x="0" y="567335"/>
          <a:ext cx="4518277" cy="28413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0668" tIns="458216" rIns="350668"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Visual Mockup</a:t>
          </a:r>
        </a:p>
        <a:p>
          <a:pPr marL="457200" lvl="2" indent="-228600" algn="l" defTabSz="977900">
            <a:lnSpc>
              <a:spcPct val="90000"/>
            </a:lnSpc>
            <a:spcBef>
              <a:spcPct val="0"/>
            </a:spcBef>
            <a:spcAft>
              <a:spcPct val="15000"/>
            </a:spcAft>
            <a:buChar char="•"/>
          </a:pPr>
          <a:r>
            <a:rPr lang="en-US" sz="2200" kern="1200" dirty="0"/>
            <a:t>Wireframe + </a:t>
          </a:r>
          <a:r>
            <a:rPr lang="en-US" sz="2200" kern="1200" dirty="0" err="1"/>
            <a:t>Moodboard</a:t>
          </a:r>
          <a:endParaRPr lang="en-US" sz="2200" kern="1200" dirty="0"/>
        </a:p>
        <a:p>
          <a:pPr marL="228600" lvl="1" indent="-228600" algn="l" defTabSz="977900">
            <a:lnSpc>
              <a:spcPct val="90000"/>
            </a:lnSpc>
            <a:spcBef>
              <a:spcPct val="0"/>
            </a:spcBef>
            <a:spcAft>
              <a:spcPct val="15000"/>
            </a:spcAft>
            <a:buChar char="•"/>
          </a:pPr>
          <a:r>
            <a:rPr lang="en-US" sz="2200" kern="1200" dirty="0"/>
            <a:t>Clickable Protype</a:t>
          </a:r>
        </a:p>
        <a:p>
          <a:pPr marL="457200" lvl="2" indent="-228600" algn="l" defTabSz="977900">
            <a:lnSpc>
              <a:spcPct val="90000"/>
            </a:lnSpc>
            <a:spcBef>
              <a:spcPct val="0"/>
            </a:spcBef>
            <a:spcAft>
              <a:spcPct val="15000"/>
            </a:spcAft>
            <a:buChar char="•"/>
          </a:pPr>
          <a:r>
            <a:rPr lang="en-US" sz="2200" kern="1200" dirty="0"/>
            <a:t>Figma/</a:t>
          </a:r>
          <a:r>
            <a:rPr lang="en-US" sz="2200" kern="1200" dirty="0" err="1"/>
            <a:t>InVision</a:t>
          </a:r>
          <a:endParaRPr lang="en-US" sz="2200" kern="1200" dirty="0"/>
        </a:p>
      </dsp:txBody>
      <dsp:txXfrm>
        <a:off x="0" y="567335"/>
        <a:ext cx="4518277" cy="2841300"/>
      </dsp:txXfrm>
    </dsp:sp>
    <dsp:sp modelId="{EC06D006-E011-C646-A954-307FEB272FE8}">
      <dsp:nvSpPr>
        <dsp:cNvPr id="0" name=""/>
        <dsp:cNvSpPr/>
      </dsp:nvSpPr>
      <dsp:spPr>
        <a:xfrm>
          <a:off x="225913" y="242614"/>
          <a:ext cx="3162793" cy="64944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9546" tIns="0" rIns="119546" bIns="0" numCol="1" spcCol="1270" anchor="ctr" anchorCtr="0">
          <a:noAutofit/>
        </a:bodyPr>
        <a:lstStyle/>
        <a:p>
          <a:pPr marL="0" lvl="0" indent="0" algn="l" defTabSz="977900">
            <a:lnSpc>
              <a:spcPct val="90000"/>
            </a:lnSpc>
            <a:spcBef>
              <a:spcPct val="0"/>
            </a:spcBef>
            <a:spcAft>
              <a:spcPct val="35000"/>
            </a:spcAft>
            <a:buNone/>
          </a:pPr>
          <a:r>
            <a:rPr lang="en-CA" sz="2200" kern="1200" dirty="0"/>
            <a:t>Description: </a:t>
          </a:r>
          <a:endParaRPr lang="en-US" sz="2200" kern="1200" dirty="0"/>
        </a:p>
      </dsp:txBody>
      <dsp:txXfrm>
        <a:off x="257616" y="274317"/>
        <a:ext cx="3099387"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2324A7-05FE-AA4B-863D-F1E1B12F9016}" type="datetimeFigureOut">
              <a:rPr lang="en-US" smtClean="0"/>
              <a:t>8/27/22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CFFD34-BBD5-EF49-8F34-94426B23313D}" type="slidenum">
              <a:rPr lang="en-US" smtClean="0"/>
              <a:t>‹#›</a:t>
            </a:fld>
            <a:endParaRPr lang="en-US"/>
          </a:p>
        </p:txBody>
      </p:sp>
    </p:spTree>
    <p:extLst>
      <p:ext uri="{BB962C8B-B14F-4D97-AF65-F5344CB8AC3E}">
        <p14:creationId xmlns:p14="http://schemas.microsoft.com/office/powerpoint/2010/main" val="997000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CFFD34-BBD5-EF49-8F34-94426B23313D}" type="slidenum">
              <a:rPr lang="en-US" smtClean="0"/>
              <a:t>1</a:t>
            </a:fld>
            <a:endParaRPr lang="en-US"/>
          </a:p>
        </p:txBody>
      </p:sp>
    </p:spTree>
    <p:extLst>
      <p:ext uri="{BB962C8B-B14F-4D97-AF65-F5344CB8AC3E}">
        <p14:creationId xmlns:p14="http://schemas.microsoft.com/office/powerpoint/2010/main" val="1562828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move onto the Visual Mockup and Clickable Protypes.</a:t>
            </a:r>
          </a:p>
          <a:p>
            <a:endParaRPr lang="en-CA" dirty="0"/>
          </a:p>
          <a:p>
            <a:r>
              <a:rPr lang="en-CA" dirty="0"/>
              <a:t>This is where we combine the preliminary wireframe and the </a:t>
            </a:r>
            <a:r>
              <a:rPr lang="en-CA" dirty="0" err="1"/>
              <a:t>moodboard</a:t>
            </a:r>
            <a:r>
              <a:rPr lang="en-CA" dirty="0"/>
              <a:t> into a final mock up. This is what the end product should look like after coding it up.</a:t>
            </a:r>
          </a:p>
          <a:p>
            <a:r>
              <a:rPr lang="en-CA" dirty="0"/>
              <a:t>This basically just added the skin onto the skeleton which was the low-fidelity mock-up</a:t>
            </a:r>
          </a:p>
          <a:p>
            <a:endParaRPr lang="en-CA" dirty="0"/>
          </a:p>
          <a:p>
            <a:r>
              <a:rPr lang="en-CA" dirty="0"/>
              <a:t>The clickable prototype should mimic our functionality as closely as possible.</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Desktop: https://</a:t>
            </a:r>
            <a:r>
              <a:rPr lang="en-CA" dirty="0" err="1"/>
              <a:t>www.figma.com</a:t>
            </a:r>
            <a:r>
              <a:rPr lang="en-CA" dirty="0"/>
              <a:t>/proto/46ADauiwYJoKSDppoMhsez/</a:t>
            </a:r>
            <a:r>
              <a:rPr lang="en-CA" dirty="0" err="1"/>
              <a:t>Nox-Second-Prototype?node-id</a:t>
            </a:r>
            <a:r>
              <a:rPr lang="en-CA" dirty="0"/>
              <a:t>=153%3A42&amp;starting-point-node-id=153%3A42</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Mobile: https://</a:t>
            </a:r>
            <a:r>
              <a:rPr lang="en-CA" dirty="0" err="1"/>
              <a:t>www.figma.com</a:t>
            </a:r>
            <a:r>
              <a:rPr lang="en-CA" dirty="0"/>
              <a:t>/proto/46ADauiwYJoKSDppoMhsez/</a:t>
            </a:r>
            <a:r>
              <a:rPr lang="en-CA" dirty="0" err="1"/>
              <a:t>Nox-Second-Prototype?node-id</a:t>
            </a:r>
            <a:r>
              <a:rPr lang="en-CA" dirty="0"/>
              <a:t>=2%3A22&amp;starting-point-node-id=2%3A22</a:t>
            </a:r>
          </a:p>
          <a:p>
            <a:endParaRPr lang="en-CA" dirty="0"/>
          </a:p>
        </p:txBody>
      </p:sp>
      <p:sp>
        <p:nvSpPr>
          <p:cNvPr id="4" name="Slide Number Placeholder 3"/>
          <p:cNvSpPr>
            <a:spLocks noGrp="1"/>
          </p:cNvSpPr>
          <p:nvPr>
            <p:ph type="sldNum" sz="quarter" idx="5"/>
          </p:nvPr>
        </p:nvSpPr>
        <p:spPr/>
        <p:txBody>
          <a:bodyPr/>
          <a:lstStyle/>
          <a:p>
            <a:fld id="{F8CFFD34-BBD5-EF49-8F34-94426B23313D}" type="slidenum">
              <a:rPr lang="en-US" smtClean="0"/>
              <a:t>10</a:t>
            </a:fld>
            <a:endParaRPr lang="en-US"/>
          </a:p>
        </p:txBody>
      </p:sp>
    </p:spTree>
    <p:extLst>
      <p:ext uri="{BB962C8B-B14F-4D97-AF65-F5344CB8AC3E}">
        <p14:creationId xmlns:p14="http://schemas.microsoft.com/office/powerpoint/2010/main" val="2060992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that wraps up this specialist. As critical as I was on Courses 3 and 4, I think they would be crucial for students without a CS background.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overall, I think this specialist did a solid job of laying out the UI/UX design process. I cut down on the stuff I found unnecessary and now have a systematic approach I can use to guide me through the design process of any project I may work on in the future. I truly feel this will help me be more intentional and give me a better shot at building a solid final product.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thing I would do differently is I’d start a project from scratch and one that is more content rich. I feel I could have taken a lot more from the specialist had I started with a clean slate. That way I wouldn’t have the tendency to shape the course work to fit my vision of what the product should look like. </a:t>
            </a:r>
          </a:p>
        </p:txBody>
      </p:sp>
      <p:sp>
        <p:nvSpPr>
          <p:cNvPr id="4" name="Slide Number Placeholder 3"/>
          <p:cNvSpPr>
            <a:spLocks noGrp="1"/>
          </p:cNvSpPr>
          <p:nvPr>
            <p:ph type="sldNum" sz="quarter" idx="5"/>
          </p:nvPr>
        </p:nvSpPr>
        <p:spPr/>
        <p:txBody>
          <a:bodyPr/>
          <a:lstStyle/>
          <a:p>
            <a:fld id="{F8CFFD34-BBD5-EF49-8F34-94426B23313D}" type="slidenum">
              <a:rPr lang="en-US" smtClean="0"/>
              <a:t>11</a:t>
            </a:fld>
            <a:endParaRPr lang="en-US"/>
          </a:p>
        </p:txBody>
      </p:sp>
    </p:spTree>
    <p:extLst>
      <p:ext uri="{BB962C8B-B14F-4D97-AF65-F5344CB8AC3E}">
        <p14:creationId xmlns:p14="http://schemas.microsoft.com/office/powerpoint/2010/main" val="3974364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final deliverable for a UI/UX design proposal is called a Design Brief. Let’s take a closer look at each step. </a:t>
            </a:r>
          </a:p>
          <a:p>
            <a:pPr marL="171450" indent="-171450">
              <a:buFontTx/>
              <a:buChar char="-"/>
            </a:pPr>
            <a:endParaRPr lang="en-US" dirty="0"/>
          </a:p>
          <a:p>
            <a:r>
              <a:rPr lang="en-CA" sz="1200" kern="1200" dirty="0">
                <a:solidFill>
                  <a:schemeClr val="tx1"/>
                </a:solidFill>
                <a:effectLst/>
                <a:latin typeface="+mn-lt"/>
                <a:ea typeface="+mn-ea"/>
                <a:cs typeface="+mn-cs"/>
              </a:rPr>
              <a:t>I’ll summarize the steps to starting a project from ideation to </a:t>
            </a:r>
            <a:r>
              <a:rPr lang="en-CA" sz="1200" kern="1200">
                <a:solidFill>
                  <a:schemeClr val="tx1"/>
                </a:solidFill>
                <a:effectLst/>
                <a:latin typeface="+mn-lt"/>
                <a:ea typeface="+mn-ea"/>
                <a:cs typeface="+mn-cs"/>
              </a:rPr>
              <a:t>development.</a:t>
            </a:r>
            <a:endParaRPr lang="en-CA" sz="1200" kern="1200" dirty="0">
              <a:solidFill>
                <a:schemeClr val="tx1"/>
              </a:solidFill>
              <a:effectLst/>
              <a:latin typeface="+mn-lt"/>
              <a:ea typeface="+mn-ea"/>
              <a:cs typeface="+mn-cs"/>
            </a:endParaRP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F8CFFD34-BBD5-EF49-8F34-94426B23313D}" type="slidenum">
              <a:rPr lang="en-US" smtClean="0"/>
              <a:t>2</a:t>
            </a:fld>
            <a:endParaRPr lang="en-US"/>
          </a:p>
        </p:txBody>
      </p:sp>
    </p:spTree>
    <p:extLst>
      <p:ext uri="{BB962C8B-B14F-4D97-AF65-F5344CB8AC3E}">
        <p14:creationId xmlns:p14="http://schemas.microsoft.com/office/powerpoint/2010/main" val="3207947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step is Ideation. Here we ask the question What does it do?</a:t>
            </a:r>
          </a:p>
          <a:p>
            <a:r>
              <a:rPr lang="en-US" dirty="0"/>
              <a:t>We want to b</a:t>
            </a:r>
            <a:r>
              <a:rPr lang="en-CA" dirty="0"/>
              <a:t>e as specific as we can and articulate our ideas clearly.</a:t>
            </a:r>
          </a:p>
          <a:p>
            <a:r>
              <a:rPr lang="en-CA" dirty="0"/>
              <a:t>The central idea here is that good ideas come from good problems.</a:t>
            </a:r>
          </a:p>
          <a:p>
            <a:r>
              <a:rPr lang="en-CA" dirty="0"/>
              <a:t>The purpose of this step is to narrow down the functionality that your product will have to keep it in focus throughout the rest of the project. </a:t>
            </a:r>
          </a:p>
          <a:p>
            <a:r>
              <a:rPr lang="en-CA" dirty="0"/>
              <a:t>By the end of this step, you should have the Description and Functionality section down in your Project Brief.</a:t>
            </a:r>
          </a:p>
        </p:txBody>
      </p:sp>
      <p:sp>
        <p:nvSpPr>
          <p:cNvPr id="4" name="Slide Number Placeholder 3"/>
          <p:cNvSpPr>
            <a:spLocks noGrp="1"/>
          </p:cNvSpPr>
          <p:nvPr>
            <p:ph type="sldNum" sz="quarter" idx="5"/>
          </p:nvPr>
        </p:nvSpPr>
        <p:spPr/>
        <p:txBody>
          <a:bodyPr/>
          <a:lstStyle/>
          <a:p>
            <a:fld id="{F8CFFD34-BBD5-EF49-8F34-94426B23313D}" type="slidenum">
              <a:rPr lang="en-US" smtClean="0"/>
              <a:t>3</a:t>
            </a:fld>
            <a:endParaRPr lang="en-US"/>
          </a:p>
        </p:txBody>
      </p:sp>
    </p:spTree>
    <p:extLst>
      <p:ext uri="{BB962C8B-B14F-4D97-AF65-F5344CB8AC3E}">
        <p14:creationId xmlns:p14="http://schemas.microsoft.com/office/powerpoint/2010/main" val="1657343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have User Research. Here, we answer How does it work?</a:t>
            </a:r>
          </a:p>
          <a:p>
            <a:endParaRPr lang="en-US" dirty="0"/>
          </a:p>
          <a:p>
            <a:r>
              <a:rPr lang="en-US" dirty="0"/>
              <a:t>First step is Research and Development. Here we checkout the competition and ask </a:t>
            </a:r>
            <a:r>
              <a:rPr lang="en-CA" dirty="0"/>
              <a:t>What apps exist that do the thing? What apps do something similar? What apps are content adjacent? What unrelated apps are structural models (nice designs to copy)? Then we map out ALL the possible directions our app can take.</a:t>
            </a:r>
          </a:p>
          <a:p>
            <a:endParaRPr lang="en-US" dirty="0"/>
          </a:p>
          <a:p>
            <a:r>
              <a:rPr lang="en-US" dirty="0"/>
              <a:t>Then we move onto Audience and Rationale. Here we think about ALL the possible group of users of our product and create a one-line user persona of each category. </a:t>
            </a:r>
          </a:p>
          <a:p>
            <a:r>
              <a:rPr lang="en-CA" dirty="0"/>
              <a:t>Lastly we think about the goals of both the User and the Client. The user is the person who is going to be using the app, and the client is who you’re designing the product for. </a:t>
            </a:r>
          </a:p>
          <a:p>
            <a:endParaRPr lang="en-CA" dirty="0"/>
          </a:p>
          <a:p>
            <a:r>
              <a:rPr lang="en-CA" dirty="0"/>
              <a:t>The purpose of this step is to identify who your target audience is, what they would use the product for and what their needs and the client’s needs are.</a:t>
            </a:r>
          </a:p>
          <a:p>
            <a:r>
              <a:rPr lang="en-CA" dirty="0"/>
              <a:t>You need to strike a balance between the needs of the clients and the users as they don’t always align. This is yet another step in making your idea more concrete.</a:t>
            </a:r>
          </a:p>
          <a:p>
            <a:endParaRPr lang="en-CA" dirty="0"/>
          </a:p>
          <a:p>
            <a:r>
              <a:rPr lang="en-CA" dirty="0"/>
              <a:t>By the end of this step, you should have the Target Audience, User Personas, and User and Client needs down.</a:t>
            </a:r>
          </a:p>
        </p:txBody>
      </p:sp>
      <p:sp>
        <p:nvSpPr>
          <p:cNvPr id="4" name="Slide Number Placeholder 3"/>
          <p:cNvSpPr>
            <a:spLocks noGrp="1"/>
          </p:cNvSpPr>
          <p:nvPr>
            <p:ph type="sldNum" sz="quarter" idx="5"/>
          </p:nvPr>
        </p:nvSpPr>
        <p:spPr/>
        <p:txBody>
          <a:bodyPr/>
          <a:lstStyle/>
          <a:p>
            <a:fld id="{F8CFFD34-BBD5-EF49-8F34-94426B23313D}" type="slidenum">
              <a:rPr lang="en-US" smtClean="0"/>
              <a:t>4</a:t>
            </a:fld>
            <a:endParaRPr lang="en-US"/>
          </a:p>
        </p:txBody>
      </p:sp>
    </p:spTree>
    <p:extLst>
      <p:ext uri="{BB962C8B-B14F-4D97-AF65-F5344CB8AC3E}">
        <p14:creationId xmlns:p14="http://schemas.microsoft.com/office/powerpoint/2010/main" val="3303538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have the naming and mission. This is coming up with some unified ethos of the product. Both internally for the client and for external users.</a:t>
            </a:r>
          </a:p>
          <a:p>
            <a:endParaRPr lang="en-US" dirty="0"/>
          </a:p>
          <a:p>
            <a:r>
              <a:rPr lang="en-CA" dirty="0"/>
              <a:t>Pick out keywords and create a </a:t>
            </a:r>
            <a:r>
              <a:rPr lang="en-CA" dirty="0" err="1"/>
              <a:t>mindmap</a:t>
            </a:r>
            <a:r>
              <a:rPr lang="en-CA" dirty="0"/>
              <a:t> on how they relate to each other and the product. The naming would be more creative and the mission would be more descriptive.</a:t>
            </a:r>
          </a:p>
          <a:p>
            <a:endParaRPr lang="en-CA" dirty="0"/>
          </a:p>
          <a:p>
            <a:r>
              <a:rPr lang="en-CA" dirty="0"/>
              <a:t>The purpose of this step is to set an ethos that the product embodies. Ideally, this is what would appeal to your target audience.</a:t>
            </a:r>
          </a:p>
          <a:p>
            <a:endParaRPr lang="en-CA" dirty="0"/>
          </a:p>
          <a:p>
            <a:r>
              <a:rPr lang="en-CA" dirty="0"/>
              <a:t>By the end of this step, you should have your Product name, Tagline, Mission, and an Elevator Pitch. </a:t>
            </a:r>
          </a:p>
        </p:txBody>
      </p:sp>
      <p:sp>
        <p:nvSpPr>
          <p:cNvPr id="4" name="Slide Number Placeholder 3"/>
          <p:cNvSpPr>
            <a:spLocks noGrp="1"/>
          </p:cNvSpPr>
          <p:nvPr>
            <p:ph type="sldNum" sz="quarter" idx="5"/>
          </p:nvPr>
        </p:nvSpPr>
        <p:spPr/>
        <p:txBody>
          <a:bodyPr/>
          <a:lstStyle/>
          <a:p>
            <a:fld id="{F8CFFD34-BBD5-EF49-8F34-94426B23313D}" type="slidenum">
              <a:rPr lang="en-US" smtClean="0"/>
              <a:t>5</a:t>
            </a:fld>
            <a:endParaRPr lang="en-US"/>
          </a:p>
        </p:txBody>
      </p:sp>
    </p:spTree>
    <p:extLst>
      <p:ext uri="{BB962C8B-B14F-4D97-AF65-F5344CB8AC3E}">
        <p14:creationId xmlns:p14="http://schemas.microsoft.com/office/powerpoint/2010/main" val="3072521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map the content and interaction requirements the product will have.</a:t>
            </a:r>
            <a:endParaRPr lang="en-CA" dirty="0"/>
          </a:p>
          <a:p>
            <a:r>
              <a:rPr lang="en-CA" dirty="0"/>
              <a:t>You can do this by creating flow charts that map out the navigation. Your maps HAVE to make sense. They need to have clarity, hierarchy, modularity, and growth potential.</a:t>
            </a:r>
          </a:p>
          <a:p>
            <a:r>
              <a:rPr lang="en-CA" dirty="0"/>
              <a:t>The purpose of this step is to provide a sort of checklist on the main content and functionality the product should have.</a:t>
            </a:r>
          </a:p>
          <a:p>
            <a:endParaRPr lang="en-CA" dirty="0"/>
          </a:p>
          <a:p>
            <a:r>
              <a:rPr lang="en-CA" dirty="0"/>
              <a:t>By the end of this step, you should have your Outline of Scope complete with the Content and Functionality Requirements.</a:t>
            </a:r>
          </a:p>
        </p:txBody>
      </p:sp>
      <p:sp>
        <p:nvSpPr>
          <p:cNvPr id="4" name="Slide Number Placeholder 3"/>
          <p:cNvSpPr>
            <a:spLocks noGrp="1"/>
          </p:cNvSpPr>
          <p:nvPr>
            <p:ph type="sldNum" sz="quarter" idx="5"/>
          </p:nvPr>
        </p:nvSpPr>
        <p:spPr/>
        <p:txBody>
          <a:bodyPr/>
          <a:lstStyle/>
          <a:p>
            <a:fld id="{F8CFFD34-BBD5-EF49-8F34-94426B23313D}" type="slidenum">
              <a:rPr lang="en-US" smtClean="0"/>
              <a:t>6</a:t>
            </a:fld>
            <a:endParaRPr lang="en-US"/>
          </a:p>
        </p:txBody>
      </p:sp>
    </p:spTree>
    <p:extLst>
      <p:ext uri="{BB962C8B-B14F-4D97-AF65-F5344CB8AC3E}">
        <p14:creationId xmlns:p14="http://schemas.microsoft.com/office/powerpoint/2010/main" val="4272550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move onto User Testing.</a:t>
            </a:r>
          </a:p>
          <a:p>
            <a:r>
              <a:rPr lang="en-US" dirty="0"/>
              <a:t>This consists of creating a paper prototype based on your content and functionality maps and getting users to test it out. </a:t>
            </a:r>
          </a:p>
          <a:p>
            <a:r>
              <a:rPr lang="en-US" dirty="0"/>
              <a:t>The hope is to catch any logic flaws early on.</a:t>
            </a:r>
          </a:p>
          <a:p>
            <a:endParaRPr lang="en-CA" dirty="0"/>
          </a:p>
          <a:p>
            <a:r>
              <a:rPr lang="en-CA" dirty="0"/>
              <a:t>Some questions that will help you guide your testing include: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Before even looking at the prototype, what do you expect to do with this app?</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is the first thing you notice on this screen?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is the first thing you would do on this screen?</a:t>
            </a:r>
          </a:p>
          <a:p>
            <a:endParaRPr lang="en-CA" dirty="0"/>
          </a:p>
          <a:p>
            <a:r>
              <a:rPr lang="en-CA" dirty="0"/>
              <a:t>By the end of this step, you should be confident that your Content and Functionality Requirements are validated and the flow works well.</a:t>
            </a:r>
          </a:p>
        </p:txBody>
      </p:sp>
      <p:sp>
        <p:nvSpPr>
          <p:cNvPr id="4" name="Slide Number Placeholder 3"/>
          <p:cNvSpPr>
            <a:spLocks noGrp="1"/>
          </p:cNvSpPr>
          <p:nvPr>
            <p:ph type="sldNum" sz="quarter" idx="5"/>
          </p:nvPr>
        </p:nvSpPr>
        <p:spPr/>
        <p:txBody>
          <a:bodyPr/>
          <a:lstStyle/>
          <a:p>
            <a:fld id="{F8CFFD34-BBD5-EF49-8F34-94426B23313D}" type="slidenum">
              <a:rPr lang="en-US" smtClean="0"/>
              <a:t>7</a:t>
            </a:fld>
            <a:endParaRPr lang="en-US"/>
          </a:p>
        </p:txBody>
      </p:sp>
    </p:spTree>
    <p:extLst>
      <p:ext uri="{BB962C8B-B14F-4D97-AF65-F5344CB8AC3E}">
        <p14:creationId xmlns:p14="http://schemas.microsoft.com/office/powerpoint/2010/main" val="2139264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move onto the Sitemap.</a:t>
            </a:r>
          </a:p>
          <a:p>
            <a:r>
              <a:rPr lang="en-US" dirty="0"/>
              <a:t>Now that our functionality and content requirements are validated and any kinks in the flow have been worked out, we create a sitemap which lays out the flow of interactions and content on each page. </a:t>
            </a:r>
          </a:p>
          <a:p>
            <a:endParaRPr lang="en-CA" dirty="0"/>
          </a:p>
          <a:p>
            <a:r>
              <a:rPr lang="en-CA" dirty="0"/>
              <a:t>By the end of this step, you should have your sitemap.</a:t>
            </a:r>
          </a:p>
        </p:txBody>
      </p:sp>
      <p:sp>
        <p:nvSpPr>
          <p:cNvPr id="4" name="Slide Number Placeholder 3"/>
          <p:cNvSpPr>
            <a:spLocks noGrp="1"/>
          </p:cNvSpPr>
          <p:nvPr>
            <p:ph type="sldNum" sz="quarter" idx="5"/>
          </p:nvPr>
        </p:nvSpPr>
        <p:spPr/>
        <p:txBody>
          <a:bodyPr/>
          <a:lstStyle/>
          <a:p>
            <a:fld id="{F8CFFD34-BBD5-EF49-8F34-94426B23313D}" type="slidenum">
              <a:rPr lang="en-US" smtClean="0"/>
              <a:t>8</a:t>
            </a:fld>
            <a:endParaRPr lang="en-US"/>
          </a:p>
        </p:txBody>
      </p:sp>
    </p:spTree>
    <p:extLst>
      <p:ext uri="{BB962C8B-B14F-4D97-AF65-F5344CB8AC3E}">
        <p14:creationId xmlns:p14="http://schemas.microsoft.com/office/powerpoint/2010/main" val="2612913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move onto the Look and feel.</a:t>
            </a:r>
          </a:p>
          <a:p>
            <a:endParaRPr lang="en-CA" dirty="0"/>
          </a:p>
          <a:p>
            <a:r>
              <a:rPr lang="en-CA" dirty="0"/>
              <a:t>This is where we begin getting some design elements in. We layout basic outlines of what our pages should look like based on our sitemap and content and functionality requirements.</a:t>
            </a:r>
          </a:p>
          <a:p>
            <a:r>
              <a:rPr lang="en-CA" dirty="0"/>
              <a:t>We then create a mood board which sets the theme of our product. This includes styling, colour, typography, etc.</a:t>
            </a:r>
          </a:p>
          <a:p>
            <a:endParaRPr lang="en-CA" dirty="0"/>
          </a:p>
          <a:p>
            <a:r>
              <a:rPr lang="en-CA" dirty="0"/>
              <a:t>By the end of this step, you should have your preliminary wireframe and a </a:t>
            </a:r>
            <a:r>
              <a:rPr lang="en-CA" dirty="0" err="1"/>
              <a:t>moodboard</a:t>
            </a:r>
            <a:r>
              <a:rPr lang="en-CA" dirty="0"/>
              <a:t> guiding your UI of the product.</a:t>
            </a:r>
          </a:p>
        </p:txBody>
      </p:sp>
      <p:sp>
        <p:nvSpPr>
          <p:cNvPr id="4" name="Slide Number Placeholder 3"/>
          <p:cNvSpPr>
            <a:spLocks noGrp="1"/>
          </p:cNvSpPr>
          <p:nvPr>
            <p:ph type="sldNum" sz="quarter" idx="5"/>
          </p:nvPr>
        </p:nvSpPr>
        <p:spPr/>
        <p:txBody>
          <a:bodyPr/>
          <a:lstStyle/>
          <a:p>
            <a:fld id="{F8CFFD34-BBD5-EF49-8F34-94426B23313D}" type="slidenum">
              <a:rPr lang="en-US" smtClean="0"/>
              <a:t>9</a:t>
            </a:fld>
            <a:endParaRPr lang="en-US"/>
          </a:p>
        </p:txBody>
      </p:sp>
    </p:spTree>
    <p:extLst>
      <p:ext uri="{BB962C8B-B14F-4D97-AF65-F5344CB8AC3E}">
        <p14:creationId xmlns:p14="http://schemas.microsoft.com/office/powerpoint/2010/main" val="1312765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8/27/22</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475506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8/27/22</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730910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8/27/22</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598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8/27/22</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773786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8/27/22</a:t>
            </a:fld>
            <a:endParaRPr lang="en-US" dirty="0"/>
          </a:p>
        </p:txBody>
      </p:sp>
    </p:spTree>
    <p:extLst>
      <p:ext uri="{BB962C8B-B14F-4D97-AF65-F5344CB8AC3E}">
        <p14:creationId xmlns:p14="http://schemas.microsoft.com/office/powerpoint/2010/main" val="2292538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8/27/22</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400612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8/27/22</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2114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8/27/22</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668120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8/27/22</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142900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8/27/22</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442117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8/27/22</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090491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8/27/22</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243962"/>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27" r:id="rId5"/>
    <p:sldLayoutId id="2147483728" r:id="rId6"/>
    <p:sldLayoutId id="2147483729" r:id="rId7"/>
    <p:sldLayoutId id="2147483730" r:id="rId8"/>
    <p:sldLayoutId id="2147483731" r:id="rId9"/>
    <p:sldLayoutId id="2147483732" r:id="rId10"/>
    <p:sldLayoutId id="2147483733"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9.png"/><Relationship Id="rId7" Type="http://schemas.openxmlformats.org/officeDocument/2006/relationships/diagramColors" Target="../diagrams/colors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6.png"/><Relationship Id="rId7" Type="http://schemas.openxmlformats.org/officeDocument/2006/relationships/diagramColors" Target="../diagrams/colors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63FE5F11-64BC-1145-B17A-44D4DEDE63CF}"/>
              </a:ext>
            </a:extLst>
          </p:cNvPr>
          <p:cNvSpPr>
            <a:spLocks noGrp="1"/>
          </p:cNvSpPr>
          <p:nvPr>
            <p:ph type="ctrTitle"/>
          </p:nvPr>
        </p:nvSpPr>
        <p:spPr>
          <a:xfrm>
            <a:off x="821140" y="1895647"/>
            <a:ext cx="5274860" cy="3066706"/>
          </a:xfrm>
        </p:spPr>
        <p:txBody>
          <a:bodyPr anchor="b">
            <a:normAutofit/>
          </a:bodyPr>
          <a:lstStyle/>
          <a:p>
            <a:pPr algn="r"/>
            <a:r>
              <a:rPr lang="en-US" dirty="0"/>
              <a:t>CSC492H5  </a:t>
            </a:r>
            <a:br>
              <a:rPr lang="en-US" dirty="0"/>
            </a:br>
            <a:r>
              <a:rPr lang="en-CA" sz="1400" dirty="0"/>
              <a:t>UI/UX Design Specialist: Final Thoughts</a:t>
            </a:r>
            <a:endParaRPr lang="en-US" dirty="0"/>
          </a:p>
        </p:txBody>
      </p:sp>
      <p:sp>
        <p:nvSpPr>
          <p:cNvPr id="10" name="Freeform: Shape 9">
            <a:extLst>
              <a:ext uri="{FF2B5EF4-FFF2-40B4-BE49-F238E27FC236}">
                <a16:creationId xmlns:a16="http://schemas.microsoft.com/office/drawing/2014/main" id="{C7D887A3-61AD-4674-BC53-8DFA8CF7B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479F0FB3-8461-462D-84A2-53106FBF4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5348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11E3C311-4E8A-45D9-97BF-07F5FD346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88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2">
            <a:extLst>
              <a:ext uri="{FF2B5EF4-FFF2-40B4-BE49-F238E27FC236}">
                <a16:creationId xmlns:a16="http://schemas.microsoft.com/office/drawing/2014/main" id="{18DC369B-4B15-85A9-91F2-93658B3255B2}"/>
              </a:ext>
            </a:extLst>
          </p:cNvPr>
          <p:cNvPicPr>
            <a:picLocks noChangeAspect="1"/>
          </p:cNvPicPr>
          <p:nvPr/>
        </p:nvPicPr>
        <p:blipFill rotWithShape="1">
          <a:blip r:embed="rId3"/>
          <a:srcRect l="31705" r="31812"/>
          <a:stretch/>
        </p:blipFill>
        <p:spPr>
          <a:xfrm>
            <a:off x="7187979" y="10"/>
            <a:ext cx="5004021"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2485155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CD1F27BD-F51E-411C-9344-17CEAC38C0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15834" y="0"/>
            <a:ext cx="6076015" cy="6858000"/>
          </a:xfrm>
          <a:custGeom>
            <a:avLst/>
            <a:gdLst>
              <a:gd name="connsiteX0" fmla="*/ 4886429 w 6076015"/>
              <a:gd name="connsiteY0" fmla="*/ 0 h 6858000"/>
              <a:gd name="connsiteX1" fmla="*/ 0 w 6076015"/>
              <a:gd name="connsiteY1" fmla="*/ 0 h 6858000"/>
              <a:gd name="connsiteX2" fmla="*/ 0 w 6076015"/>
              <a:gd name="connsiteY2" fmla="*/ 6858000 h 6858000"/>
              <a:gd name="connsiteX3" fmla="*/ 4822874 w 6076015"/>
              <a:gd name="connsiteY3" fmla="*/ 6858000 h 6858000"/>
              <a:gd name="connsiteX4" fmla="*/ 4901813 w 6076015"/>
              <a:gd name="connsiteY4" fmla="*/ 6776023 h 6858000"/>
              <a:gd name="connsiteX5" fmla="*/ 6076015 w 6076015"/>
              <a:gd name="connsiteY5" fmla="*/ 4056238 h 6858000"/>
              <a:gd name="connsiteX6" fmla="*/ 5011843 w 6076015"/>
              <a:gd name="connsiteY6" fmla="*/ 1631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6015" h="6858000">
                <a:moveTo>
                  <a:pt x="4886429" y="0"/>
                </a:moveTo>
                <a:lnTo>
                  <a:pt x="0" y="0"/>
                </a:lnTo>
                <a:lnTo>
                  <a:pt x="0" y="6858000"/>
                </a:lnTo>
                <a:lnTo>
                  <a:pt x="4822874" y="6858000"/>
                </a:lnTo>
                <a:lnTo>
                  <a:pt x="4901813" y="6776023"/>
                </a:lnTo>
                <a:cubicBezTo>
                  <a:pt x="5557294" y="6070738"/>
                  <a:pt x="6076015" y="5313164"/>
                  <a:pt x="6076015" y="4056238"/>
                </a:cubicBezTo>
                <a:cubicBezTo>
                  <a:pt x="6076015" y="2511674"/>
                  <a:pt x="5699932" y="1123038"/>
                  <a:pt x="5011843" y="16317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041A5130-ACCA-4228-ACBF-A8E15AF04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9592" y="0"/>
            <a:ext cx="1255863" cy="6858000"/>
          </a:xfrm>
          <a:custGeom>
            <a:avLst/>
            <a:gdLst>
              <a:gd name="connsiteX0" fmla="*/ 336988 w 1255863"/>
              <a:gd name="connsiteY0" fmla="*/ 0 h 6858000"/>
              <a:gd name="connsiteX1" fmla="*/ 319322 w 1255863"/>
              <a:gd name="connsiteY1" fmla="*/ 0 h 6858000"/>
              <a:gd name="connsiteX2" fmla="*/ 446066 w 1255863"/>
              <a:gd name="connsiteY2" fmla="*/ 215025 h 6858000"/>
              <a:gd name="connsiteX3" fmla="*/ 1230686 w 1255863"/>
              <a:gd name="connsiteY3" fmla="*/ 4126866 h 6858000"/>
              <a:gd name="connsiteX4" fmla="*/ 293291 w 1255863"/>
              <a:gd name="connsiteY4" fmla="*/ 6535527 h 6858000"/>
              <a:gd name="connsiteX5" fmla="*/ 0 w 1255863"/>
              <a:gd name="connsiteY5" fmla="*/ 6858000 h 6858000"/>
              <a:gd name="connsiteX6" fmla="*/ 19225 w 1255863"/>
              <a:gd name="connsiteY6" fmla="*/ 6858000 h 6858000"/>
              <a:gd name="connsiteX7" fmla="*/ 311570 w 1255863"/>
              <a:gd name="connsiteY7" fmla="*/ 6536566 h 6858000"/>
              <a:gd name="connsiteX8" fmla="*/ 1248965 w 1255863"/>
              <a:gd name="connsiteY8" fmla="*/ 4127905 h 6858000"/>
              <a:gd name="connsiteX9" fmla="*/ 464345 w 1255863"/>
              <a:gd name="connsiteY9" fmla="*/ 2160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863" h="6858000">
                <a:moveTo>
                  <a:pt x="336988" y="0"/>
                </a:moveTo>
                <a:lnTo>
                  <a:pt x="319322" y="0"/>
                </a:lnTo>
                <a:lnTo>
                  <a:pt x="446066" y="215025"/>
                </a:lnTo>
                <a:cubicBezTo>
                  <a:pt x="1009729" y="1236925"/>
                  <a:pt x="1285771" y="2619851"/>
                  <a:pt x="1230686" y="4126866"/>
                </a:cubicBezTo>
                <a:cubicBezTo>
                  <a:pt x="1190840" y="5216972"/>
                  <a:pt x="809006" y="5925974"/>
                  <a:pt x="293291" y="6535527"/>
                </a:cubicBezTo>
                <a:lnTo>
                  <a:pt x="0" y="6858000"/>
                </a:lnTo>
                <a:lnTo>
                  <a:pt x="19225" y="6858000"/>
                </a:lnTo>
                <a:lnTo>
                  <a:pt x="311570" y="6536566"/>
                </a:lnTo>
                <a:cubicBezTo>
                  <a:pt x="827286" y="5927014"/>
                  <a:pt x="1209119" y="5218011"/>
                  <a:pt x="1248965" y="4127905"/>
                </a:cubicBezTo>
                <a:cubicBezTo>
                  <a:pt x="1304050" y="2620891"/>
                  <a:pt x="1028009" y="1237965"/>
                  <a:pt x="464345" y="216065"/>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17580A22-3771-4841-8EE4-0887145D837F}"/>
              </a:ext>
            </a:extLst>
          </p:cNvPr>
          <p:cNvSpPr>
            <a:spLocks noGrp="1"/>
          </p:cNvSpPr>
          <p:nvPr>
            <p:ph type="title"/>
          </p:nvPr>
        </p:nvSpPr>
        <p:spPr>
          <a:xfrm>
            <a:off x="914400" y="442913"/>
            <a:ext cx="4914973" cy="1639888"/>
          </a:xfrm>
        </p:spPr>
        <p:txBody>
          <a:bodyPr anchor="b">
            <a:normAutofit/>
          </a:bodyPr>
          <a:lstStyle/>
          <a:p>
            <a:r>
              <a:rPr lang="en-US" sz="3000" dirty="0"/>
              <a:t>8. Visual Mockup and Clickable Prototype</a:t>
            </a:r>
          </a:p>
        </p:txBody>
      </p:sp>
      <p:sp>
        <p:nvSpPr>
          <p:cNvPr id="20" name="Freeform: Shape 19">
            <a:extLst>
              <a:ext uri="{FF2B5EF4-FFF2-40B4-BE49-F238E27FC236}">
                <a16:creationId xmlns:a16="http://schemas.microsoft.com/office/drawing/2014/main" id="{36F5E9E8-A8DB-43E7-A844-ED53DF57F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885182" y="0"/>
            <a:ext cx="1286738" cy="6858000"/>
          </a:xfrm>
          <a:custGeom>
            <a:avLst/>
            <a:gdLst>
              <a:gd name="connsiteX0" fmla="*/ 97701 w 1286738"/>
              <a:gd name="connsiteY0" fmla="*/ 0 h 6858000"/>
              <a:gd name="connsiteX1" fmla="*/ 64021 w 1286738"/>
              <a:gd name="connsiteY1" fmla="*/ 0 h 6858000"/>
              <a:gd name="connsiteX2" fmla="*/ 181323 w 1286738"/>
              <a:gd name="connsiteY2" fmla="*/ 152009 h 6858000"/>
              <a:gd name="connsiteX3" fmla="*/ 1253058 w 1286738"/>
              <a:gd name="connsiteY3" fmla="*/ 4056972 h 6858000"/>
              <a:gd name="connsiteX4" fmla="*/ 70511 w 1286738"/>
              <a:gd name="connsiteY4" fmla="*/ 6785070 h 6858000"/>
              <a:gd name="connsiteX5" fmla="*/ 0 w 1286738"/>
              <a:gd name="connsiteY5" fmla="*/ 6858000 h 6858000"/>
              <a:gd name="connsiteX6" fmla="*/ 33680 w 1286738"/>
              <a:gd name="connsiteY6" fmla="*/ 6858000 h 6858000"/>
              <a:gd name="connsiteX7" fmla="*/ 104191 w 1286738"/>
              <a:gd name="connsiteY7" fmla="*/ 6785070 h 6858000"/>
              <a:gd name="connsiteX8" fmla="*/ 1286738 w 1286738"/>
              <a:gd name="connsiteY8" fmla="*/ 4056972 h 6858000"/>
              <a:gd name="connsiteX9" fmla="*/ 215003 w 1286738"/>
              <a:gd name="connsiteY9" fmla="*/ 15200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6738" h="6858000">
                <a:moveTo>
                  <a:pt x="97701" y="0"/>
                </a:moveTo>
                <a:lnTo>
                  <a:pt x="64021" y="0"/>
                </a:lnTo>
                <a:lnTo>
                  <a:pt x="181323" y="152009"/>
                </a:lnTo>
                <a:cubicBezTo>
                  <a:pt x="874303" y="1114805"/>
                  <a:pt x="1253058" y="2507685"/>
                  <a:pt x="1253058" y="4056972"/>
                </a:cubicBezTo>
                <a:cubicBezTo>
                  <a:pt x="1253058" y="5317740"/>
                  <a:pt x="730650" y="6077629"/>
                  <a:pt x="70511" y="6785070"/>
                </a:cubicBezTo>
                <a:lnTo>
                  <a:pt x="0" y="6858000"/>
                </a:lnTo>
                <a:lnTo>
                  <a:pt x="33680" y="6858000"/>
                </a:lnTo>
                <a:lnTo>
                  <a:pt x="104191" y="6785070"/>
                </a:lnTo>
                <a:cubicBezTo>
                  <a:pt x="764330" y="6077629"/>
                  <a:pt x="1286738" y="5317740"/>
                  <a:pt x="1286738" y="4056972"/>
                </a:cubicBezTo>
                <a:cubicBezTo>
                  <a:pt x="1286738" y="2507685"/>
                  <a:pt x="907983" y="1114805"/>
                  <a:pt x="215003" y="152009"/>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Graphical user interface&#10;&#10;Description automatically generated">
            <a:extLst>
              <a:ext uri="{FF2B5EF4-FFF2-40B4-BE49-F238E27FC236}">
                <a16:creationId xmlns:a16="http://schemas.microsoft.com/office/drawing/2014/main" id="{9CE03CDE-EC89-82DB-CC54-EAF35F14F239}"/>
              </a:ext>
            </a:extLst>
          </p:cNvPr>
          <p:cNvPicPr>
            <a:picLocks noChangeAspect="1"/>
          </p:cNvPicPr>
          <p:nvPr/>
        </p:nvPicPr>
        <p:blipFill rotWithShape="1">
          <a:blip r:embed="rId3"/>
          <a:srcRect r="-114"/>
          <a:stretch/>
        </p:blipFill>
        <p:spPr>
          <a:xfrm>
            <a:off x="6126805" y="1473565"/>
            <a:ext cx="5653842" cy="4348501"/>
          </a:xfrm>
          <a:prstGeom prst="rect">
            <a:avLst/>
          </a:prstGeom>
        </p:spPr>
      </p:pic>
      <p:graphicFrame>
        <p:nvGraphicFramePr>
          <p:cNvPr id="5" name="Content Placeholder 2">
            <a:extLst>
              <a:ext uri="{FF2B5EF4-FFF2-40B4-BE49-F238E27FC236}">
                <a16:creationId xmlns:a16="http://schemas.microsoft.com/office/drawing/2014/main" id="{4E03B933-0BA0-2726-CC1E-BC82C733C31D}"/>
              </a:ext>
            </a:extLst>
          </p:cNvPr>
          <p:cNvGraphicFramePr>
            <a:graphicFrameLocks noGrp="1"/>
          </p:cNvGraphicFramePr>
          <p:nvPr>
            <p:ph idx="1"/>
            <p:extLst>
              <p:ext uri="{D42A27DB-BD31-4B8C-83A1-F6EECF244321}">
                <p14:modId xmlns:p14="http://schemas.microsoft.com/office/powerpoint/2010/main" val="4236574064"/>
              </p:ext>
            </p:extLst>
          </p:nvPr>
        </p:nvGraphicFramePr>
        <p:xfrm>
          <a:off x="914399" y="2312988"/>
          <a:ext cx="4518277" cy="36512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48610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14302F-E955-47D0-A56B-D1D1A6953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3" y="-9274"/>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11" name="Group 10">
            <a:extLst>
              <a:ext uri="{FF2B5EF4-FFF2-40B4-BE49-F238E27FC236}">
                <a16:creationId xmlns:a16="http://schemas.microsoft.com/office/drawing/2014/main" id="{DC310F6C-D8CB-4984-9F9B-BA18C17192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2079" y="1033741"/>
            <a:ext cx="4908132" cy="4613915"/>
            <a:chOff x="659679" y="950330"/>
            <a:chExt cx="4908132" cy="4613915"/>
          </a:xfrm>
        </p:grpSpPr>
        <p:sp>
          <p:nvSpPr>
            <p:cNvPr id="12" name="Freeform: Shape 11">
              <a:extLst>
                <a:ext uri="{FF2B5EF4-FFF2-40B4-BE49-F238E27FC236}">
                  <a16:creationId xmlns:a16="http://schemas.microsoft.com/office/drawing/2014/main" id="{6750E550-BE93-4743-8659-1531F86CB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16216" y="1107426"/>
              <a:ext cx="4619072" cy="434218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BE626DC7-F0FE-49A7-AA4C-A8DB1F7EB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64593" y="1253260"/>
              <a:ext cx="4488025" cy="407467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EBB781F-78E5-4C66-811C-9FF8B5D50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300000" flipH="1">
              <a:off x="659679" y="950330"/>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5" name="Rectangle 14">
            <a:extLst>
              <a:ext uri="{FF2B5EF4-FFF2-40B4-BE49-F238E27FC236}">
                <a16:creationId xmlns:a16="http://schemas.microsoft.com/office/drawing/2014/main" id="{33D2CD77-4ABC-61EC-F78F-18C365333F91}"/>
              </a:ext>
            </a:extLst>
          </p:cNvPr>
          <p:cNvSpPr/>
          <p:nvPr/>
        </p:nvSpPr>
        <p:spPr>
          <a:xfrm>
            <a:off x="-11289" y="-11290"/>
            <a:ext cx="12203289" cy="68692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with low confidence">
            <a:extLst>
              <a:ext uri="{FF2B5EF4-FFF2-40B4-BE49-F238E27FC236}">
                <a16:creationId xmlns:a16="http://schemas.microsoft.com/office/drawing/2014/main" id="{63A95415-E90B-3ADB-79E7-3EF953304A77}"/>
              </a:ext>
            </a:extLst>
          </p:cNvPr>
          <p:cNvPicPr>
            <a:picLocks noChangeAspect="1"/>
          </p:cNvPicPr>
          <p:nvPr/>
        </p:nvPicPr>
        <p:blipFill>
          <a:blip r:embed="rId3"/>
          <a:stretch>
            <a:fillRect/>
          </a:stretch>
        </p:blipFill>
        <p:spPr>
          <a:xfrm>
            <a:off x="1669241" y="-11290"/>
            <a:ext cx="8876158" cy="6869290"/>
          </a:xfrm>
          <a:prstGeom prst="rect">
            <a:avLst/>
          </a:prstGeom>
        </p:spPr>
      </p:pic>
    </p:spTree>
    <p:extLst>
      <p:ext uri="{BB962C8B-B14F-4D97-AF65-F5344CB8AC3E}">
        <p14:creationId xmlns:p14="http://schemas.microsoft.com/office/powerpoint/2010/main" val="3129455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9" name="Rectangle 1034">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B0223BD-2134-C41E-4F19-0B2646C10D99}"/>
              </a:ext>
            </a:extLst>
          </p:cNvPr>
          <p:cNvSpPr/>
          <p:nvPr/>
        </p:nvSpPr>
        <p:spPr>
          <a:xfrm>
            <a:off x="9874" y="0"/>
            <a:ext cx="1219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descr="A picture containing graphical user interface&#10;&#10;Description automatically generated">
            <a:extLst>
              <a:ext uri="{FF2B5EF4-FFF2-40B4-BE49-F238E27FC236}">
                <a16:creationId xmlns:a16="http://schemas.microsoft.com/office/drawing/2014/main" id="{2D47D0CA-CB17-AE3E-8673-3C3B5FA8126A}"/>
              </a:ext>
            </a:extLst>
          </p:cNvPr>
          <p:cNvPicPr>
            <a:picLocks noChangeAspect="1"/>
          </p:cNvPicPr>
          <p:nvPr/>
        </p:nvPicPr>
        <p:blipFill rotWithShape="1">
          <a:blip r:embed="rId3"/>
          <a:srcRect b="898"/>
          <a:stretch/>
        </p:blipFill>
        <p:spPr>
          <a:xfrm>
            <a:off x="1" y="339364"/>
            <a:ext cx="4010112" cy="3082565"/>
          </a:xfrm>
          <a:prstGeom prst="rect">
            <a:avLst/>
          </a:prstGeom>
          <a:ln>
            <a:solidFill>
              <a:schemeClr val="bg1">
                <a:lumMod val="65000"/>
              </a:schemeClr>
            </a:solidFill>
          </a:ln>
        </p:spPr>
      </p:pic>
      <p:pic>
        <p:nvPicPr>
          <p:cNvPr id="7" name="Picture 6" descr="Graphical user interface, text, application, email&#10;&#10;Description automatically generated">
            <a:extLst>
              <a:ext uri="{FF2B5EF4-FFF2-40B4-BE49-F238E27FC236}">
                <a16:creationId xmlns:a16="http://schemas.microsoft.com/office/drawing/2014/main" id="{25CA7313-E315-82B8-9E07-C38303ECBF3F}"/>
              </a:ext>
            </a:extLst>
          </p:cNvPr>
          <p:cNvPicPr>
            <a:picLocks noChangeAspect="1"/>
          </p:cNvPicPr>
          <p:nvPr/>
        </p:nvPicPr>
        <p:blipFill>
          <a:blip r:embed="rId4"/>
          <a:stretch>
            <a:fillRect/>
          </a:stretch>
        </p:blipFill>
        <p:spPr>
          <a:xfrm>
            <a:off x="1008669" y="339364"/>
            <a:ext cx="4000236" cy="3082565"/>
          </a:xfrm>
          <a:prstGeom prst="rect">
            <a:avLst/>
          </a:prstGeom>
          <a:ln>
            <a:solidFill>
              <a:schemeClr val="bg1">
                <a:lumMod val="65000"/>
              </a:schemeClr>
            </a:solidFill>
          </a:ln>
        </p:spPr>
      </p:pic>
      <p:pic>
        <p:nvPicPr>
          <p:cNvPr id="9" name="Picture 8" descr="Timeline&#10;&#10;Description automatically generated with medium confidence">
            <a:extLst>
              <a:ext uri="{FF2B5EF4-FFF2-40B4-BE49-F238E27FC236}">
                <a16:creationId xmlns:a16="http://schemas.microsoft.com/office/drawing/2014/main" id="{63972B98-C670-6591-F3BC-8FF2BE051DD3}"/>
              </a:ext>
            </a:extLst>
          </p:cNvPr>
          <p:cNvPicPr>
            <a:picLocks noChangeAspect="1"/>
          </p:cNvPicPr>
          <p:nvPr/>
        </p:nvPicPr>
        <p:blipFill>
          <a:blip r:embed="rId5"/>
          <a:stretch>
            <a:fillRect/>
          </a:stretch>
        </p:blipFill>
        <p:spPr>
          <a:xfrm>
            <a:off x="4483311" y="339363"/>
            <a:ext cx="4000236" cy="3082565"/>
          </a:xfrm>
          <a:prstGeom prst="rect">
            <a:avLst/>
          </a:prstGeom>
          <a:ln>
            <a:solidFill>
              <a:schemeClr val="bg1">
                <a:lumMod val="65000"/>
              </a:schemeClr>
            </a:solidFill>
          </a:ln>
        </p:spPr>
      </p:pic>
      <p:pic>
        <p:nvPicPr>
          <p:cNvPr id="11" name="Picture 10" descr="Text, table&#10;&#10;Description automatically generated">
            <a:extLst>
              <a:ext uri="{FF2B5EF4-FFF2-40B4-BE49-F238E27FC236}">
                <a16:creationId xmlns:a16="http://schemas.microsoft.com/office/drawing/2014/main" id="{6314E16E-B4D1-8327-61B0-EB80060E2D38}"/>
              </a:ext>
            </a:extLst>
          </p:cNvPr>
          <p:cNvPicPr>
            <a:picLocks noChangeAspect="1"/>
          </p:cNvPicPr>
          <p:nvPr/>
        </p:nvPicPr>
        <p:blipFill>
          <a:blip r:embed="rId6"/>
          <a:stretch>
            <a:fillRect/>
          </a:stretch>
        </p:blipFill>
        <p:spPr>
          <a:xfrm>
            <a:off x="8181889" y="339364"/>
            <a:ext cx="4000237" cy="3082565"/>
          </a:xfrm>
          <a:prstGeom prst="rect">
            <a:avLst/>
          </a:prstGeom>
          <a:ln>
            <a:solidFill>
              <a:schemeClr val="bg1">
                <a:lumMod val="65000"/>
              </a:schemeClr>
            </a:solidFill>
          </a:ln>
        </p:spPr>
      </p:pic>
      <p:pic>
        <p:nvPicPr>
          <p:cNvPr id="13" name="Picture 12" descr="Diagram&#10;&#10;Description automatically generated">
            <a:extLst>
              <a:ext uri="{FF2B5EF4-FFF2-40B4-BE49-F238E27FC236}">
                <a16:creationId xmlns:a16="http://schemas.microsoft.com/office/drawing/2014/main" id="{073BA839-EB89-E8ED-8C79-323972AB2928}"/>
              </a:ext>
            </a:extLst>
          </p:cNvPr>
          <p:cNvPicPr>
            <a:picLocks noChangeAspect="1"/>
          </p:cNvPicPr>
          <p:nvPr/>
        </p:nvPicPr>
        <p:blipFill>
          <a:blip r:embed="rId7"/>
          <a:stretch>
            <a:fillRect/>
          </a:stretch>
        </p:blipFill>
        <p:spPr>
          <a:xfrm>
            <a:off x="9874" y="3421928"/>
            <a:ext cx="3984778" cy="3070652"/>
          </a:xfrm>
          <a:prstGeom prst="rect">
            <a:avLst/>
          </a:prstGeom>
          <a:ln>
            <a:solidFill>
              <a:schemeClr val="bg1">
                <a:lumMod val="65000"/>
              </a:schemeClr>
            </a:solidFill>
          </a:ln>
        </p:spPr>
      </p:pic>
      <p:pic>
        <p:nvPicPr>
          <p:cNvPr id="15" name="Picture 14" descr="Diagram&#10;&#10;Description automatically generated">
            <a:extLst>
              <a:ext uri="{FF2B5EF4-FFF2-40B4-BE49-F238E27FC236}">
                <a16:creationId xmlns:a16="http://schemas.microsoft.com/office/drawing/2014/main" id="{4ACAB813-B961-0D29-DEE3-C1BBEED6DD4F}"/>
              </a:ext>
            </a:extLst>
          </p:cNvPr>
          <p:cNvPicPr>
            <a:picLocks noChangeAspect="1"/>
          </p:cNvPicPr>
          <p:nvPr/>
        </p:nvPicPr>
        <p:blipFill>
          <a:blip r:embed="rId8"/>
          <a:stretch>
            <a:fillRect/>
          </a:stretch>
        </p:blipFill>
        <p:spPr>
          <a:xfrm>
            <a:off x="3077525" y="3418948"/>
            <a:ext cx="4000238" cy="3082566"/>
          </a:xfrm>
          <a:prstGeom prst="rect">
            <a:avLst/>
          </a:prstGeom>
          <a:ln>
            <a:solidFill>
              <a:schemeClr val="bg1">
                <a:lumMod val="65000"/>
              </a:schemeClr>
            </a:solidFill>
          </a:ln>
        </p:spPr>
      </p:pic>
      <p:pic>
        <p:nvPicPr>
          <p:cNvPr id="17" name="Picture 16" descr="Graphical user interface&#10;&#10;Description automatically generated">
            <a:extLst>
              <a:ext uri="{FF2B5EF4-FFF2-40B4-BE49-F238E27FC236}">
                <a16:creationId xmlns:a16="http://schemas.microsoft.com/office/drawing/2014/main" id="{D45BB1AC-DC01-092C-41F7-BCD7C88DC13A}"/>
              </a:ext>
            </a:extLst>
          </p:cNvPr>
          <p:cNvPicPr>
            <a:picLocks noChangeAspect="1"/>
          </p:cNvPicPr>
          <p:nvPr/>
        </p:nvPicPr>
        <p:blipFill rotWithShape="1">
          <a:blip r:embed="rId9"/>
          <a:srcRect l="2790" r="6448"/>
          <a:stretch/>
        </p:blipFill>
        <p:spPr>
          <a:xfrm>
            <a:off x="6007700" y="3412995"/>
            <a:ext cx="3627181" cy="3079585"/>
          </a:xfrm>
          <a:prstGeom prst="rect">
            <a:avLst/>
          </a:prstGeom>
          <a:ln>
            <a:solidFill>
              <a:schemeClr val="bg1">
                <a:lumMod val="65000"/>
              </a:schemeClr>
            </a:solidFill>
          </a:ln>
        </p:spPr>
      </p:pic>
      <p:pic>
        <p:nvPicPr>
          <p:cNvPr id="19" name="Picture 18" descr="Graphical user interface&#10;&#10;Description automatically generated">
            <a:extLst>
              <a:ext uri="{FF2B5EF4-FFF2-40B4-BE49-F238E27FC236}">
                <a16:creationId xmlns:a16="http://schemas.microsoft.com/office/drawing/2014/main" id="{E7672FA5-F763-5D8C-A0D9-B95E007CA013}"/>
              </a:ext>
            </a:extLst>
          </p:cNvPr>
          <p:cNvPicPr>
            <a:picLocks noChangeAspect="1"/>
          </p:cNvPicPr>
          <p:nvPr/>
        </p:nvPicPr>
        <p:blipFill rotWithShape="1">
          <a:blip r:embed="rId10"/>
          <a:srcRect r="8273"/>
          <a:stretch/>
        </p:blipFill>
        <p:spPr>
          <a:xfrm>
            <a:off x="8529805" y="3418950"/>
            <a:ext cx="3662196" cy="3076607"/>
          </a:xfrm>
          <a:prstGeom prst="rect">
            <a:avLst/>
          </a:prstGeom>
          <a:ln>
            <a:solidFill>
              <a:schemeClr val="bg1">
                <a:lumMod val="65000"/>
              </a:schemeClr>
            </a:solidFill>
          </a:ln>
        </p:spPr>
      </p:pic>
    </p:spTree>
    <p:extLst>
      <p:ext uri="{BB962C8B-B14F-4D97-AF65-F5344CB8AC3E}">
        <p14:creationId xmlns:p14="http://schemas.microsoft.com/office/powerpoint/2010/main" val="3162976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9BB7E9A-6937-4BF0-9F51-A20F197B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17580A22-3771-4841-8EE4-0887145D837F}"/>
              </a:ext>
            </a:extLst>
          </p:cNvPr>
          <p:cNvSpPr>
            <a:spLocks noGrp="1"/>
          </p:cNvSpPr>
          <p:nvPr>
            <p:ph type="title"/>
          </p:nvPr>
        </p:nvSpPr>
        <p:spPr>
          <a:xfrm>
            <a:off x="914400" y="442912"/>
            <a:ext cx="5295569" cy="1822123"/>
          </a:xfrm>
        </p:spPr>
        <p:txBody>
          <a:bodyPr anchor="b">
            <a:normAutofit/>
          </a:bodyPr>
          <a:lstStyle/>
          <a:p>
            <a:r>
              <a:rPr lang="en-US" dirty="0"/>
              <a:t>1. </a:t>
            </a:r>
            <a:r>
              <a:rPr lang="en-CA" dirty="0"/>
              <a:t>Ideation</a:t>
            </a:r>
            <a:endParaRPr lang="en-US" dirty="0"/>
          </a:p>
        </p:txBody>
      </p:sp>
      <p:sp>
        <p:nvSpPr>
          <p:cNvPr id="12" name="Freeform: Shape 11">
            <a:extLst>
              <a:ext uri="{FF2B5EF4-FFF2-40B4-BE49-F238E27FC236}">
                <a16:creationId xmlns:a16="http://schemas.microsoft.com/office/drawing/2014/main" id="{E0939753-89D7-48A8-8441-B9FF25CE8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4167" y="0"/>
            <a:ext cx="5687681" cy="5708856"/>
          </a:xfrm>
          <a:custGeom>
            <a:avLst/>
            <a:gdLst>
              <a:gd name="connsiteX0" fmla="*/ 2787282 w 5687681"/>
              <a:gd name="connsiteY0" fmla="*/ 0 h 5708856"/>
              <a:gd name="connsiteX1" fmla="*/ 3988996 w 5687681"/>
              <a:gd name="connsiteY1" fmla="*/ 0 h 5708856"/>
              <a:gd name="connsiteX2" fmla="*/ 4236253 w 5687681"/>
              <a:gd name="connsiteY2" fmla="*/ 68070 h 5708856"/>
              <a:gd name="connsiteX3" fmla="*/ 4483543 w 5687681"/>
              <a:gd name="connsiteY3" fmla="*/ 168573 h 5708856"/>
              <a:gd name="connsiteX4" fmla="*/ 5265611 w 5687681"/>
              <a:gd name="connsiteY4" fmla="*/ 790441 h 5708856"/>
              <a:gd name="connsiteX5" fmla="*/ 5682608 w 5687681"/>
              <a:gd name="connsiteY5" fmla="*/ 1499885 h 5708856"/>
              <a:gd name="connsiteX6" fmla="*/ 5687681 w 5687681"/>
              <a:gd name="connsiteY6" fmla="*/ 1513862 h 5708856"/>
              <a:gd name="connsiteX7" fmla="*/ 5687681 w 5687681"/>
              <a:gd name="connsiteY7" fmla="*/ 3841322 h 5708856"/>
              <a:gd name="connsiteX8" fmla="*/ 5651147 w 5687681"/>
              <a:gd name="connsiteY8" fmla="*/ 3896489 h 5708856"/>
              <a:gd name="connsiteX9" fmla="*/ 4734255 w 5687681"/>
              <a:gd name="connsiteY9" fmla="*/ 4737639 h 5708856"/>
              <a:gd name="connsiteX10" fmla="*/ 4532663 w 5687681"/>
              <a:gd name="connsiteY10" fmla="*/ 4898543 h 5708856"/>
              <a:gd name="connsiteX11" fmla="*/ 2876165 w 5687681"/>
              <a:gd name="connsiteY11" fmla="*/ 5708856 h 5708856"/>
              <a:gd name="connsiteX12" fmla="*/ 694066 w 5687681"/>
              <a:gd name="connsiteY12" fmla="*/ 4391717 h 5708856"/>
              <a:gd name="connsiteX13" fmla="*/ 461517 w 5687681"/>
              <a:gd name="connsiteY13" fmla="*/ 4054756 h 5708856"/>
              <a:gd name="connsiteX14" fmla="*/ 0 w 5687681"/>
              <a:gd name="connsiteY14" fmla="*/ 2993139 h 5708856"/>
              <a:gd name="connsiteX15" fmla="*/ 278855 w 5687681"/>
              <a:gd name="connsiteY15" fmla="*/ 1849819 h 5708856"/>
              <a:gd name="connsiteX16" fmla="*/ 1047879 w 5687681"/>
              <a:gd name="connsiteY16" fmla="*/ 867400 h 5708856"/>
              <a:gd name="connsiteX17" fmla="*/ 2159714 w 5687681"/>
              <a:gd name="connsiteY17" fmla="*/ 186098 h 5708856"/>
              <a:gd name="connsiteX18" fmla="*/ 2785137 w 5687681"/>
              <a:gd name="connsiteY18" fmla="*/ 372 h 570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7681" h="5708856">
                <a:moveTo>
                  <a:pt x="2787282" y="0"/>
                </a:moveTo>
                <a:lnTo>
                  <a:pt x="3988996" y="0"/>
                </a:lnTo>
                <a:lnTo>
                  <a:pt x="4236253" y="68070"/>
                </a:lnTo>
                <a:cubicBezTo>
                  <a:pt x="4321147" y="96843"/>
                  <a:pt x="4403628" y="130356"/>
                  <a:pt x="4483543" y="168573"/>
                </a:cubicBezTo>
                <a:cubicBezTo>
                  <a:pt x="4783119" y="311949"/>
                  <a:pt x="5046239" y="521215"/>
                  <a:pt x="5265611" y="790441"/>
                </a:cubicBezTo>
                <a:cubicBezTo>
                  <a:pt x="5433740" y="996857"/>
                  <a:pt x="5573537" y="1235870"/>
                  <a:pt x="5682608" y="1499885"/>
                </a:cubicBezTo>
                <a:lnTo>
                  <a:pt x="5687681" y="1513862"/>
                </a:lnTo>
                <a:lnTo>
                  <a:pt x="5687681" y="3841322"/>
                </a:lnTo>
                <a:lnTo>
                  <a:pt x="5651147" y="3896489"/>
                </a:lnTo>
                <a:cubicBezTo>
                  <a:pt x="5427171" y="4186934"/>
                  <a:pt x="5090625" y="4454446"/>
                  <a:pt x="4734255" y="4737639"/>
                </a:cubicBezTo>
                <a:cubicBezTo>
                  <a:pt x="4668506" y="4789825"/>
                  <a:pt x="4600584" y="4843856"/>
                  <a:pt x="4532663" y="4898543"/>
                </a:cubicBezTo>
                <a:cubicBezTo>
                  <a:pt x="3924681" y="5387974"/>
                  <a:pt x="3480945" y="5708856"/>
                  <a:pt x="2876165" y="5708856"/>
                </a:cubicBezTo>
                <a:cubicBezTo>
                  <a:pt x="1954665" y="5708856"/>
                  <a:pt x="1302047" y="5314966"/>
                  <a:pt x="694066" y="4391717"/>
                </a:cubicBezTo>
                <a:cubicBezTo>
                  <a:pt x="614503" y="4270875"/>
                  <a:pt x="536731" y="4160972"/>
                  <a:pt x="461517" y="4054756"/>
                </a:cubicBezTo>
                <a:cubicBezTo>
                  <a:pt x="149788" y="3614348"/>
                  <a:pt x="0" y="3385316"/>
                  <a:pt x="0" y="2993139"/>
                </a:cubicBezTo>
                <a:cubicBezTo>
                  <a:pt x="0" y="2603731"/>
                  <a:pt x="93889" y="2219065"/>
                  <a:pt x="278855" y="1849819"/>
                </a:cubicBezTo>
                <a:cubicBezTo>
                  <a:pt x="459854" y="1488610"/>
                  <a:pt x="718625" y="1157977"/>
                  <a:pt x="1047879" y="867400"/>
                </a:cubicBezTo>
                <a:cubicBezTo>
                  <a:pt x="1371504" y="581701"/>
                  <a:pt x="1755887" y="346080"/>
                  <a:pt x="2159714" y="186098"/>
                </a:cubicBezTo>
                <a:cubicBezTo>
                  <a:pt x="2367064" y="103803"/>
                  <a:pt x="2576044" y="41801"/>
                  <a:pt x="2785137" y="37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F5CCFC5-858F-4B45-9B10-D49DD028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5450" y="0"/>
            <a:ext cx="5866550" cy="5788550"/>
          </a:xfrm>
          <a:custGeom>
            <a:avLst/>
            <a:gdLst>
              <a:gd name="connsiteX0" fmla="*/ 2331396 w 5798121"/>
              <a:gd name="connsiteY0" fmla="*/ 0 h 5788550"/>
              <a:gd name="connsiteX1" fmla="*/ 4658651 w 5798121"/>
              <a:gd name="connsiteY1" fmla="*/ 0 h 5788550"/>
              <a:gd name="connsiteX2" fmla="*/ 4682835 w 5798121"/>
              <a:gd name="connsiteY2" fmla="*/ 9816 h 5788550"/>
              <a:gd name="connsiteX3" fmla="*/ 5499667 w 5798121"/>
              <a:gd name="connsiteY3" fmla="*/ 658449 h 5788550"/>
              <a:gd name="connsiteX4" fmla="*/ 5665313 w 5798121"/>
              <a:gd name="connsiteY4" fmla="*/ 884789 h 5788550"/>
              <a:gd name="connsiteX5" fmla="*/ 5798121 w 5798121"/>
              <a:gd name="connsiteY5" fmla="*/ 1110681 h 5788550"/>
              <a:gd name="connsiteX6" fmla="*/ 5798121 w 5798121"/>
              <a:gd name="connsiteY6" fmla="*/ 4016954 h 5788550"/>
              <a:gd name="connsiteX7" fmla="*/ 5706359 w 5798121"/>
              <a:gd name="connsiteY7" fmla="*/ 4121532 h 5788550"/>
              <a:gd name="connsiteX8" fmla="*/ 4944692 w 5798121"/>
              <a:gd name="connsiteY8" fmla="*/ 4775532 h 5788550"/>
              <a:gd name="connsiteX9" fmla="*/ 4734137 w 5798121"/>
              <a:gd name="connsiteY9" fmla="*/ 4943362 h 5788550"/>
              <a:gd name="connsiteX10" fmla="*/ 3004009 w 5798121"/>
              <a:gd name="connsiteY10" fmla="*/ 5788550 h 5788550"/>
              <a:gd name="connsiteX11" fmla="*/ 724917 w 5798121"/>
              <a:gd name="connsiteY11" fmla="*/ 4414722 h 5788550"/>
              <a:gd name="connsiteX12" fmla="*/ 482031 w 5798121"/>
              <a:gd name="connsiteY12" fmla="*/ 4063258 h 5788550"/>
              <a:gd name="connsiteX13" fmla="*/ 0 w 5798121"/>
              <a:gd name="connsiteY13" fmla="*/ 2955950 h 5788550"/>
              <a:gd name="connsiteX14" fmla="*/ 291250 w 5798121"/>
              <a:gd name="connsiteY14" fmla="*/ 1763422 h 5788550"/>
              <a:gd name="connsiteX15" fmla="*/ 1094457 w 5798121"/>
              <a:gd name="connsiteY15" fmla="*/ 738720 h 5788550"/>
              <a:gd name="connsiteX16" fmla="*/ 2255713 w 5798121"/>
              <a:gd name="connsiteY16" fmla="*/ 28095 h 578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98121" h="5788550">
                <a:moveTo>
                  <a:pt x="2331396" y="0"/>
                </a:moveTo>
                <a:lnTo>
                  <a:pt x="4658651" y="0"/>
                </a:lnTo>
                <a:lnTo>
                  <a:pt x="4682835" y="9816"/>
                </a:lnTo>
                <a:cubicBezTo>
                  <a:pt x="4995727" y="159362"/>
                  <a:pt x="5270543" y="377635"/>
                  <a:pt x="5499667" y="658449"/>
                </a:cubicBezTo>
                <a:cubicBezTo>
                  <a:pt x="5558201" y="730215"/>
                  <a:pt x="5613447" y="805760"/>
                  <a:pt x="5665313" y="884789"/>
                </a:cubicBezTo>
                <a:lnTo>
                  <a:pt x="5798121" y="1110681"/>
                </a:lnTo>
                <a:lnTo>
                  <a:pt x="5798121" y="4016954"/>
                </a:lnTo>
                <a:lnTo>
                  <a:pt x="5706359" y="4121532"/>
                </a:lnTo>
                <a:cubicBezTo>
                  <a:pt x="5491360" y="4341659"/>
                  <a:pt x="5223849" y="4553996"/>
                  <a:pt x="4944692" y="4775532"/>
                </a:cubicBezTo>
                <a:cubicBezTo>
                  <a:pt x="4876021" y="4829964"/>
                  <a:pt x="4805079" y="4886320"/>
                  <a:pt x="4734137" y="4943362"/>
                </a:cubicBezTo>
                <a:cubicBezTo>
                  <a:pt x="4099133" y="5453857"/>
                  <a:pt x="3635672" y="5788550"/>
                  <a:pt x="3004009" y="5788550"/>
                </a:cubicBezTo>
                <a:cubicBezTo>
                  <a:pt x="2041550" y="5788550"/>
                  <a:pt x="1359922" y="5377707"/>
                  <a:pt x="724917" y="4414722"/>
                </a:cubicBezTo>
                <a:cubicBezTo>
                  <a:pt x="641818" y="4288679"/>
                  <a:pt x="560588" y="4174046"/>
                  <a:pt x="482031" y="4063258"/>
                </a:cubicBezTo>
                <a:cubicBezTo>
                  <a:pt x="156446" y="3603895"/>
                  <a:pt x="0" y="3365006"/>
                  <a:pt x="0" y="2955950"/>
                </a:cubicBezTo>
                <a:cubicBezTo>
                  <a:pt x="0" y="2549782"/>
                  <a:pt x="98062" y="2148559"/>
                  <a:pt x="291250" y="1763422"/>
                </a:cubicBezTo>
                <a:cubicBezTo>
                  <a:pt x="480295" y="1386666"/>
                  <a:pt x="750568" y="1041802"/>
                  <a:pt x="1094457" y="738720"/>
                </a:cubicBezTo>
                <a:cubicBezTo>
                  <a:pt x="1432467" y="440725"/>
                  <a:pt x="1833935" y="194963"/>
                  <a:pt x="2255713" y="28095"/>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2348ECDC-D455-4B71-90F6-2ECC12B79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3734" y="0"/>
            <a:ext cx="5568114" cy="5577748"/>
          </a:xfrm>
          <a:custGeom>
            <a:avLst/>
            <a:gdLst>
              <a:gd name="connsiteX0" fmla="*/ 2959946 w 5568114"/>
              <a:gd name="connsiteY0" fmla="*/ 0 h 5577748"/>
              <a:gd name="connsiteX1" fmla="*/ 3614224 w 5568114"/>
              <a:gd name="connsiteY1" fmla="*/ 0 h 5577748"/>
              <a:gd name="connsiteX2" fmla="*/ 3844432 w 5568114"/>
              <a:gd name="connsiteY2" fmla="*/ 36392 h 5577748"/>
              <a:gd name="connsiteX3" fmla="*/ 4336826 w 5568114"/>
              <a:gd name="connsiteY3" fmla="*/ 203778 h 5577748"/>
              <a:gd name="connsiteX4" fmla="*/ 5093304 w 5568114"/>
              <a:gd name="connsiteY4" fmla="*/ 806978 h 5577748"/>
              <a:gd name="connsiteX5" fmla="*/ 5496656 w 5568114"/>
              <a:gd name="connsiteY5" fmla="*/ 1495125 h 5577748"/>
              <a:gd name="connsiteX6" fmla="*/ 5568114 w 5568114"/>
              <a:gd name="connsiteY6" fmla="*/ 1692569 h 5577748"/>
              <a:gd name="connsiteX7" fmla="*/ 5568114 w 5568114"/>
              <a:gd name="connsiteY7" fmla="*/ 3665503 h 5577748"/>
              <a:gd name="connsiteX8" fmla="*/ 5466225 w 5568114"/>
              <a:gd name="connsiteY8" fmla="*/ 3819786 h 5577748"/>
              <a:gd name="connsiteX9" fmla="*/ 4579336 w 5568114"/>
              <a:gd name="connsiteY9" fmla="*/ 4635686 h 5577748"/>
              <a:gd name="connsiteX10" fmla="*/ 4384340 w 5568114"/>
              <a:gd name="connsiteY10" fmla="*/ 4791760 h 5577748"/>
              <a:gd name="connsiteX11" fmla="*/ 2782048 w 5568114"/>
              <a:gd name="connsiteY11" fmla="*/ 5577748 h 5577748"/>
              <a:gd name="connsiteX12" fmla="*/ 671354 w 5568114"/>
              <a:gd name="connsiteY12" fmla="*/ 4300148 h 5577748"/>
              <a:gd name="connsiteX13" fmla="*/ 446415 w 5568114"/>
              <a:gd name="connsiteY13" fmla="*/ 3973302 h 5577748"/>
              <a:gd name="connsiteX14" fmla="*/ 0 w 5568114"/>
              <a:gd name="connsiteY14" fmla="*/ 2943554 h 5577748"/>
              <a:gd name="connsiteX15" fmla="*/ 269730 w 5568114"/>
              <a:gd name="connsiteY15" fmla="*/ 1834555 h 5577748"/>
              <a:gd name="connsiteX16" fmla="*/ 1013589 w 5568114"/>
              <a:gd name="connsiteY16" fmla="*/ 881627 h 5577748"/>
              <a:gd name="connsiteX17" fmla="*/ 2089042 w 5568114"/>
              <a:gd name="connsiteY17" fmla="*/ 220777 h 5577748"/>
              <a:gd name="connsiteX18" fmla="*/ 2845684 w 5568114"/>
              <a:gd name="connsiteY18" fmla="*/ 14234 h 557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68114" h="5577748">
                <a:moveTo>
                  <a:pt x="2959946" y="0"/>
                </a:moveTo>
                <a:lnTo>
                  <a:pt x="3614224" y="0"/>
                </a:lnTo>
                <a:lnTo>
                  <a:pt x="3844432" y="36392"/>
                </a:lnTo>
                <a:cubicBezTo>
                  <a:pt x="4017699" y="73748"/>
                  <a:pt x="4182227" y="129639"/>
                  <a:pt x="4336826" y="203778"/>
                </a:cubicBezTo>
                <a:cubicBezTo>
                  <a:pt x="4626600" y="342850"/>
                  <a:pt x="4881111" y="545834"/>
                  <a:pt x="5093304" y="806978"/>
                </a:cubicBezTo>
                <a:cubicBezTo>
                  <a:pt x="5255931" y="1007198"/>
                  <a:pt x="5391154" y="1239036"/>
                  <a:pt x="5496656" y="1495125"/>
                </a:cubicBezTo>
                <a:lnTo>
                  <a:pt x="5568114" y="1692569"/>
                </a:lnTo>
                <a:lnTo>
                  <a:pt x="5568114" y="3665503"/>
                </a:lnTo>
                <a:lnTo>
                  <a:pt x="5466225" y="3819786"/>
                </a:lnTo>
                <a:cubicBezTo>
                  <a:pt x="5249576" y="4101511"/>
                  <a:pt x="4924044" y="4360994"/>
                  <a:pt x="4579336" y="4635686"/>
                </a:cubicBezTo>
                <a:cubicBezTo>
                  <a:pt x="4515738" y="4686305"/>
                  <a:pt x="4450038" y="4738713"/>
                  <a:pt x="4384340" y="4791760"/>
                </a:cubicBezTo>
                <a:cubicBezTo>
                  <a:pt x="3796254" y="5266498"/>
                  <a:pt x="3367038" y="5577748"/>
                  <a:pt x="2782048" y="5577748"/>
                </a:cubicBezTo>
                <a:cubicBezTo>
                  <a:pt x="1890703" y="5577748"/>
                  <a:pt x="1259439" y="5195682"/>
                  <a:pt x="671354" y="4300148"/>
                </a:cubicBezTo>
                <a:cubicBezTo>
                  <a:pt x="594395" y="4182934"/>
                  <a:pt x="519167" y="4076330"/>
                  <a:pt x="446415" y="3973302"/>
                </a:cubicBezTo>
                <a:cubicBezTo>
                  <a:pt x="144886" y="3546115"/>
                  <a:pt x="0" y="3323958"/>
                  <a:pt x="0" y="2943554"/>
                </a:cubicBezTo>
                <a:cubicBezTo>
                  <a:pt x="0" y="2565835"/>
                  <a:pt x="90816" y="2192716"/>
                  <a:pt x="269730" y="1834555"/>
                </a:cubicBezTo>
                <a:cubicBezTo>
                  <a:pt x="444806" y="1484188"/>
                  <a:pt x="695109" y="1163480"/>
                  <a:pt x="1013589" y="881627"/>
                </a:cubicBezTo>
                <a:cubicBezTo>
                  <a:pt x="1326624" y="604505"/>
                  <a:pt x="1698428" y="375956"/>
                  <a:pt x="2089042" y="220777"/>
                </a:cubicBezTo>
                <a:cubicBezTo>
                  <a:pt x="2339747" y="120996"/>
                  <a:pt x="2592918" y="51971"/>
                  <a:pt x="2845684" y="1423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aphicFrame>
        <p:nvGraphicFramePr>
          <p:cNvPr id="5" name="Content Placeholder 2">
            <a:extLst>
              <a:ext uri="{FF2B5EF4-FFF2-40B4-BE49-F238E27FC236}">
                <a16:creationId xmlns:a16="http://schemas.microsoft.com/office/drawing/2014/main" id="{4E03B933-0BA0-2726-CC1E-BC82C733C31D}"/>
              </a:ext>
            </a:extLst>
          </p:cNvPr>
          <p:cNvGraphicFramePr>
            <a:graphicFrameLocks noGrp="1"/>
          </p:cNvGraphicFramePr>
          <p:nvPr>
            <p:ph idx="1"/>
            <p:extLst>
              <p:ext uri="{D42A27DB-BD31-4B8C-83A1-F6EECF244321}">
                <p14:modId xmlns:p14="http://schemas.microsoft.com/office/powerpoint/2010/main" val="1290037412"/>
              </p:ext>
            </p:extLst>
          </p:nvPr>
        </p:nvGraphicFramePr>
        <p:xfrm>
          <a:off x="914400" y="2496720"/>
          <a:ext cx="5181599" cy="34675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Graphical user interface, text, application, email&#10;&#10;Description automatically generated">
            <a:extLst>
              <a:ext uri="{FF2B5EF4-FFF2-40B4-BE49-F238E27FC236}">
                <a16:creationId xmlns:a16="http://schemas.microsoft.com/office/drawing/2014/main" id="{3CEE271D-5C21-6883-1B69-C4FC66E43932}"/>
              </a:ext>
            </a:extLst>
          </p:cNvPr>
          <p:cNvPicPr>
            <a:picLocks noChangeAspect="1"/>
          </p:cNvPicPr>
          <p:nvPr/>
        </p:nvPicPr>
        <p:blipFill>
          <a:blip r:embed="rId8"/>
          <a:stretch>
            <a:fillRect/>
          </a:stretch>
        </p:blipFill>
        <p:spPr>
          <a:xfrm>
            <a:off x="6596554" y="1476114"/>
            <a:ext cx="5322679" cy="4101634"/>
          </a:xfrm>
          <a:prstGeom prst="rect">
            <a:avLst/>
          </a:prstGeom>
          <a:ln>
            <a:solidFill>
              <a:schemeClr val="bg1">
                <a:lumMod val="65000"/>
              </a:schemeClr>
            </a:solidFill>
          </a:ln>
        </p:spPr>
      </p:pic>
    </p:spTree>
    <p:extLst>
      <p:ext uri="{BB962C8B-B14F-4D97-AF65-F5344CB8AC3E}">
        <p14:creationId xmlns:p14="http://schemas.microsoft.com/office/powerpoint/2010/main" val="2392899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9BB7E9A-6937-4BF0-9F51-A20F197B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17580A22-3771-4841-8EE4-0887145D837F}"/>
              </a:ext>
            </a:extLst>
          </p:cNvPr>
          <p:cNvSpPr>
            <a:spLocks noGrp="1"/>
          </p:cNvSpPr>
          <p:nvPr>
            <p:ph type="title"/>
          </p:nvPr>
        </p:nvSpPr>
        <p:spPr>
          <a:xfrm>
            <a:off x="914400" y="442912"/>
            <a:ext cx="5295569" cy="1822123"/>
          </a:xfrm>
        </p:spPr>
        <p:txBody>
          <a:bodyPr anchor="b">
            <a:normAutofit/>
          </a:bodyPr>
          <a:lstStyle/>
          <a:p>
            <a:r>
              <a:rPr lang="en-US" dirty="0"/>
              <a:t>2. </a:t>
            </a:r>
            <a:r>
              <a:rPr lang="en-CA" dirty="0"/>
              <a:t>User Research</a:t>
            </a:r>
            <a:endParaRPr lang="en-US" dirty="0"/>
          </a:p>
        </p:txBody>
      </p:sp>
      <p:sp>
        <p:nvSpPr>
          <p:cNvPr id="12" name="Freeform: Shape 11">
            <a:extLst>
              <a:ext uri="{FF2B5EF4-FFF2-40B4-BE49-F238E27FC236}">
                <a16:creationId xmlns:a16="http://schemas.microsoft.com/office/drawing/2014/main" id="{E0939753-89D7-48A8-8441-B9FF25CE8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4167" y="0"/>
            <a:ext cx="5687681" cy="5708856"/>
          </a:xfrm>
          <a:custGeom>
            <a:avLst/>
            <a:gdLst>
              <a:gd name="connsiteX0" fmla="*/ 2787282 w 5687681"/>
              <a:gd name="connsiteY0" fmla="*/ 0 h 5708856"/>
              <a:gd name="connsiteX1" fmla="*/ 3988996 w 5687681"/>
              <a:gd name="connsiteY1" fmla="*/ 0 h 5708856"/>
              <a:gd name="connsiteX2" fmla="*/ 4236253 w 5687681"/>
              <a:gd name="connsiteY2" fmla="*/ 68070 h 5708856"/>
              <a:gd name="connsiteX3" fmla="*/ 4483543 w 5687681"/>
              <a:gd name="connsiteY3" fmla="*/ 168573 h 5708856"/>
              <a:gd name="connsiteX4" fmla="*/ 5265611 w 5687681"/>
              <a:gd name="connsiteY4" fmla="*/ 790441 h 5708856"/>
              <a:gd name="connsiteX5" fmla="*/ 5682608 w 5687681"/>
              <a:gd name="connsiteY5" fmla="*/ 1499885 h 5708856"/>
              <a:gd name="connsiteX6" fmla="*/ 5687681 w 5687681"/>
              <a:gd name="connsiteY6" fmla="*/ 1513862 h 5708856"/>
              <a:gd name="connsiteX7" fmla="*/ 5687681 w 5687681"/>
              <a:gd name="connsiteY7" fmla="*/ 3841322 h 5708856"/>
              <a:gd name="connsiteX8" fmla="*/ 5651147 w 5687681"/>
              <a:gd name="connsiteY8" fmla="*/ 3896489 h 5708856"/>
              <a:gd name="connsiteX9" fmla="*/ 4734255 w 5687681"/>
              <a:gd name="connsiteY9" fmla="*/ 4737639 h 5708856"/>
              <a:gd name="connsiteX10" fmla="*/ 4532663 w 5687681"/>
              <a:gd name="connsiteY10" fmla="*/ 4898543 h 5708856"/>
              <a:gd name="connsiteX11" fmla="*/ 2876165 w 5687681"/>
              <a:gd name="connsiteY11" fmla="*/ 5708856 h 5708856"/>
              <a:gd name="connsiteX12" fmla="*/ 694066 w 5687681"/>
              <a:gd name="connsiteY12" fmla="*/ 4391717 h 5708856"/>
              <a:gd name="connsiteX13" fmla="*/ 461517 w 5687681"/>
              <a:gd name="connsiteY13" fmla="*/ 4054756 h 5708856"/>
              <a:gd name="connsiteX14" fmla="*/ 0 w 5687681"/>
              <a:gd name="connsiteY14" fmla="*/ 2993139 h 5708856"/>
              <a:gd name="connsiteX15" fmla="*/ 278855 w 5687681"/>
              <a:gd name="connsiteY15" fmla="*/ 1849819 h 5708856"/>
              <a:gd name="connsiteX16" fmla="*/ 1047879 w 5687681"/>
              <a:gd name="connsiteY16" fmla="*/ 867400 h 5708856"/>
              <a:gd name="connsiteX17" fmla="*/ 2159714 w 5687681"/>
              <a:gd name="connsiteY17" fmla="*/ 186098 h 5708856"/>
              <a:gd name="connsiteX18" fmla="*/ 2785137 w 5687681"/>
              <a:gd name="connsiteY18" fmla="*/ 372 h 570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7681" h="5708856">
                <a:moveTo>
                  <a:pt x="2787282" y="0"/>
                </a:moveTo>
                <a:lnTo>
                  <a:pt x="3988996" y="0"/>
                </a:lnTo>
                <a:lnTo>
                  <a:pt x="4236253" y="68070"/>
                </a:lnTo>
                <a:cubicBezTo>
                  <a:pt x="4321147" y="96843"/>
                  <a:pt x="4403628" y="130356"/>
                  <a:pt x="4483543" y="168573"/>
                </a:cubicBezTo>
                <a:cubicBezTo>
                  <a:pt x="4783119" y="311949"/>
                  <a:pt x="5046239" y="521215"/>
                  <a:pt x="5265611" y="790441"/>
                </a:cubicBezTo>
                <a:cubicBezTo>
                  <a:pt x="5433740" y="996857"/>
                  <a:pt x="5573537" y="1235870"/>
                  <a:pt x="5682608" y="1499885"/>
                </a:cubicBezTo>
                <a:lnTo>
                  <a:pt x="5687681" y="1513862"/>
                </a:lnTo>
                <a:lnTo>
                  <a:pt x="5687681" y="3841322"/>
                </a:lnTo>
                <a:lnTo>
                  <a:pt x="5651147" y="3896489"/>
                </a:lnTo>
                <a:cubicBezTo>
                  <a:pt x="5427171" y="4186934"/>
                  <a:pt x="5090625" y="4454446"/>
                  <a:pt x="4734255" y="4737639"/>
                </a:cubicBezTo>
                <a:cubicBezTo>
                  <a:pt x="4668506" y="4789825"/>
                  <a:pt x="4600584" y="4843856"/>
                  <a:pt x="4532663" y="4898543"/>
                </a:cubicBezTo>
                <a:cubicBezTo>
                  <a:pt x="3924681" y="5387974"/>
                  <a:pt x="3480945" y="5708856"/>
                  <a:pt x="2876165" y="5708856"/>
                </a:cubicBezTo>
                <a:cubicBezTo>
                  <a:pt x="1954665" y="5708856"/>
                  <a:pt x="1302047" y="5314966"/>
                  <a:pt x="694066" y="4391717"/>
                </a:cubicBezTo>
                <a:cubicBezTo>
                  <a:pt x="614503" y="4270875"/>
                  <a:pt x="536731" y="4160972"/>
                  <a:pt x="461517" y="4054756"/>
                </a:cubicBezTo>
                <a:cubicBezTo>
                  <a:pt x="149788" y="3614348"/>
                  <a:pt x="0" y="3385316"/>
                  <a:pt x="0" y="2993139"/>
                </a:cubicBezTo>
                <a:cubicBezTo>
                  <a:pt x="0" y="2603731"/>
                  <a:pt x="93889" y="2219065"/>
                  <a:pt x="278855" y="1849819"/>
                </a:cubicBezTo>
                <a:cubicBezTo>
                  <a:pt x="459854" y="1488610"/>
                  <a:pt x="718625" y="1157977"/>
                  <a:pt x="1047879" y="867400"/>
                </a:cubicBezTo>
                <a:cubicBezTo>
                  <a:pt x="1371504" y="581701"/>
                  <a:pt x="1755887" y="346080"/>
                  <a:pt x="2159714" y="186098"/>
                </a:cubicBezTo>
                <a:cubicBezTo>
                  <a:pt x="2367064" y="103803"/>
                  <a:pt x="2576044" y="41801"/>
                  <a:pt x="2785137" y="37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F5CCFC5-858F-4B45-9B10-D49DD028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5450" y="0"/>
            <a:ext cx="5866550" cy="5788550"/>
          </a:xfrm>
          <a:custGeom>
            <a:avLst/>
            <a:gdLst>
              <a:gd name="connsiteX0" fmla="*/ 2331396 w 5798121"/>
              <a:gd name="connsiteY0" fmla="*/ 0 h 5788550"/>
              <a:gd name="connsiteX1" fmla="*/ 4658651 w 5798121"/>
              <a:gd name="connsiteY1" fmla="*/ 0 h 5788550"/>
              <a:gd name="connsiteX2" fmla="*/ 4682835 w 5798121"/>
              <a:gd name="connsiteY2" fmla="*/ 9816 h 5788550"/>
              <a:gd name="connsiteX3" fmla="*/ 5499667 w 5798121"/>
              <a:gd name="connsiteY3" fmla="*/ 658449 h 5788550"/>
              <a:gd name="connsiteX4" fmla="*/ 5665313 w 5798121"/>
              <a:gd name="connsiteY4" fmla="*/ 884789 h 5788550"/>
              <a:gd name="connsiteX5" fmla="*/ 5798121 w 5798121"/>
              <a:gd name="connsiteY5" fmla="*/ 1110681 h 5788550"/>
              <a:gd name="connsiteX6" fmla="*/ 5798121 w 5798121"/>
              <a:gd name="connsiteY6" fmla="*/ 4016954 h 5788550"/>
              <a:gd name="connsiteX7" fmla="*/ 5706359 w 5798121"/>
              <a:gd name="connsiteY7" fmla="*/ 4121532 h 5788550"/>
              <a:gd name="connsiteX8" fmla="*/ 4944692 w 5798121"/>
              <a:gd name="connsiteY8" fmla="*/ 4775532 h 5788550"/>
              <a:gd name="connsiteX9" fmla="*/ 4734137 w 5798121"/>
              <a:gd name="connsiteY9" fmla="*/ 4943362 h 5788550"/>
              <a:gd name="connsiteX10" fmla="*/ 3004009 w 5798121"/>
              <a:gd name="connsiteY10" fmla="*/ 5788550 h 5788550"/>
              <a:gd name="connsiteX11" fmla="*/ 724917 w 5798121"/>
              <a:gd name="connsiteY11" fmla="*/ 4414722 h 5788550"/>
              <a:gd name="connsiteX12" fmla="*/ 482031 w 5798121"/>
              <a:gd name="connsiteY12" fmla="*/ 4063258 h 5788550"/>
              <a:gd name="connsiteX13" fmla="*/ 0 w 5798121"/>
              <a:gd name="connsiteY13" fmla="*/ 2955950 h 5788550"/>
              <a:gd name="connsiteX14" fmla="*/ 291250 w 5798121"/>
              <a:gd name="connsiteY14" fmla="*/ 1763422 h 5788550"/>
              <a:gd name="connsiteX15" fmla="*/ 1094457 w 5798121"/>
              <a:gd name="connsiteY15" fmla="*/ 738720 h 5788550"/>
              <a:gd name="connsiteX16" fmla="*/ 2255713 w 5798121"/>
              <a:gd name="connsiteY16" fmla="*/ 28095 h 578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98121" h="5788550">
                <a:moveTo>
                  <a:pt x="2331396" y="0"/>
                </a:moveTo>
                <a:lnTo>
                  <a:pt x="4658651" y="0"/>
                </a:lnTo>
                <a:lnTo>
                  <a:pt x="4682835" y="9816"/>
                </a:lnTo>
                <a:cubicBezTo>
                  <a:pt x="4995727" y="159362"/>
                  <a:pt x="5270543" y="377635"/>
                  <a:pt x="5499667" y="658449"/>
                </a:cubicBezTo>
                <a:cubicBezTo>
                  <a:pt x="5558201" y="730215"/>
                  <a:pt x="5613447" y="805760"/>
                  <a:pt x="5665313" y="884789"/>
                </a:cubicBezTo>
                <a:lnTo>
                  <a:pt x="5798121" y="1110681"/>
                </a:lnTo>
                <a:lnTo>
                  <a:pt x="5798121" y="4016954"/>
                </a:lnTo>
                <a:lnTo>
                  <a:pt x="5706359" y="4121532"/>
                </a:lnTo>
                <a:cubicBezTo>
                  <a:pt x="5491360" y="4341659"/>
                  <a:pt x="5223849" y="4553996"/>
                  <a:pt x="4944692" y="4775532"/>
                </a:cubicBezTo>
                <a:cubicBezTo>
                  <a:pt x="4876021" y="4829964"/>
                  <a:pt x="4805079" y="4886320"/>
                  <a:pt x="4734137" y="4943362"/>
                </a:cubicBezTo>
                <a:cubicBezTo>
                  <a:pt x="4099133" y="5453857"/>
                  <a:pt x="3635672" y="5788550"/>
                  <a:pt x="3004009" y="5788550"/>
                </a:cubicBezTo>
                <a:cubicBezTo>
                  <a:pt x="2041550" y="5788550"/>
                  <a:pt x="1359922" y="5377707"/>
                  <a:pt x="724917" y="4414722"/>
                </a:cubicBezTo>
                <a:cubicBezTo>
                  <a:pt x="641818" y="4288679"/>
                  <a:pt x="560588" y="4174046"/>
                  <a:pt x="482031" y="4063258"/>
                </a:cubicBezTo>
                <a:cubicBezTo>
                  <a:pt x="156446" y="3603895"/>
                  <a:pt x="0" y="3365006"/>
                  <a:pt x="0" y="2955950"/>
                </a:cubicBezTo>
                <a:cubicBezTo>
                  <a:pt x="0" y="2549782"/>
                  <a:pt x="98062" y="2148559"/>
                  <a:pt x="291250" y="1763422"/>
                </a:cubicBezTo>
                <a:cubicBezTo>
                  <a:pt x="480295" y="1386666"/>
                  <a:pt x="750568" y="1041802"/>
                  <a:pt x="1094457" y="738720"/>
                </a:cubicBezTo>
                <a:cubicBezTo>
                  <a:pt x="1432467" y="440725"/>
                  <a:pt x="1833935" y="194963"/>
                  <a:pt x="2255713" y="28095"/>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2348ECDC-D455-4B71-90F6-2ECC12B79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3734" y="0"/>
            <a:ext cx="5568114" cy="5577748"/>
          </a:xfrm>
          <a:custGeom>
            <a:avLst/>
            <a:gdLst>
              <a:gd name="connsiteX0" fmla="*/ 2959946 w 5568114"/>
              <a:gd name="connsiteY0" fmla="*/ 0 h 5577748"/>
              <a:gd name="connsiteX1" fmla="*/ 3614224 w 5568114"/>
              <a:gd name="connsiteY1" fmla="*/ 0 h 5577748"/>
              <a:gd name="connsiteX2" fmla="*/ 3844432 w 5568114"/>
              <a:gd name="connsiteY2" fmla="*/ 36392 h 5577748"/>
              <a:gd name="connsiteX3" fmla="*/ 4336826 w 5568114"/>
              <a:gd name="connsiteY3" fmla="*/ 203778 h 5577748"/>
              <a:gd name="connsiteX4" fmla="*/ 5093304 w 5568114"/>
              <a:gd name="connsiteY4" fmla="*/ 806978 h 5577748"/>
              <a:gd name="connsiteX5" fmla="*/ 5496656 w 5568114"/>
              <a:gd name="connsiteY5" fmla="*/ 1495125 h 5577748"/>
              <a:gd name="connsiteX6" fmla="*/ 5568114 w 5568114"/>
              <a:gd name="connsiteY6" fmla="*/ 1692569 h 5577748"/>
              <a:gd name="connsiteX7" fmla="*/ 5568114 w 5568114"/>
              <a:gd name="connsiteY7" fmla="*/ 3665503 h 5577748"/>
              <a:gd name="connsiteX8" fmla="*/ 5466225 w 5568114"/>
              <a:gd name="connsiteY8" fmla="*/ 3819786 h 5577748"/>
              <a:gd name="connsiteX9" fmla="*/ 4579336 w 5568114"/>
              <a:gd name="connsiteY9" fmla="*/ 4635686 h 5577748"/>
              <a:gd name="connsiteX10" fmla="*/ 4384340 w 5568114"/>
              <a:gd name="connsiteY10" fmla="*/ 4791760 h 5577748"/>
              <a:gd name="connsiteX11" fmla="*/ 2782048 w 5568114"/>
              <a:gd name="connsiteY11" fmla="*/ 5577748 h 5577748"/>
              <a:gd name="connsiteX12" fmla="*/ 671354 w 5568114"/>
              <a:gd name="connsiteY12" fmla="*/ 4300148 h 5577748"/>
              <a:gd name="connsiteX13" fmla="*/ 446415 w 5568114"/>
              <a:gd name="connsiteY13" fmla="*/ 3973302 h 5577748"/>
              <a:gd name="connsiteX14" fmla="*/ 0 w 5568114"/>
              <a:gd name="connsiteY14" fmla="*/ 2943554 h 5577748"/>
              <a:gd name="connsiteX15" fmla="*/ 269730 w 5568114"/>
              <a:gd name="connsiteY15" fmla="*/ 1834555 h 5577748"/>
              <a:gd name="connsiteX16" fmla="*/ 1013589 w 5568114"/>
              <a:gd name="connsiteY16" fmla="*/ 881627 h 5577748"/>
              <a:gd name="connsiteX17" fmla="*/ 2089042 w 5568114"/>
              <a:gd name="connsiteY17" fmla="*/ 220777 h 5577748"/>
              <a:gd name="connsiteX18" fmla="*/ 2845684 w 5568114"/>
              <a:gd name="connsiteY18" fmla="*/ 14234 h 557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68114" h="5577748">
                <a:moveTo>
                  <a:pt x="2959946" y="0"/>
                </a:moveTo>
                <a:lnTo>
                  <a:pt x="3614224" y="0"/>
                </a:lnTo>
                <a:lnTo>
                  <a:pt x="3844432" y="36392"/>
                </a:lnTo>
                <a:cubicBezTo>
                  <a:pt x="4017699" y="73748"/>
                  <a:pt x="4182227" y="129639"/>
                  <a:pt x="4336826" y="203778"/>
                </a:cubicBezTo>
                <a:cubicBezTo>
                  <a:pt x="4626600" y="342850"/>
                  <a:pt x="4881111" y="545834"/>
                  <a:pt x="5093304" y="806978"/>
                </a:cubicBezTo>
                <a:cubicBezTo>
                  <a:pt x="5255931" y="1007198"/>
                  <a:pt x="5391154" y="1239036"/>
                  <a:pt x="5496656" y="1495125"/>
                </a:cubicBezTo>
                <a:lnTo>
                  <a:pt x="5568114" y="1692569"/>
                </a:lnTo>
                <a:lnTo>
                  <a:pt x="5568114" y="3665503"/>
                </a:lnTo>
                <a:lnTo>
                  <a:pt x="5466225" y="3819786"/>
                </a:lnTo>
                <a:cubicBezTo>
                  <a:pt x="5249576" y="4101511"/>
                  <a:pt x="4924044" y="4360994"/>
                  <a:pt x="4579336" y="4635686"/>
                </a:cubicBezTo>
                <a:cubicBezTo>
                  <a:pt x="4515738" y="4686305"/>
                  <a:pt x="4450038" y="4738713"/>
                  <a:pt x="4384340" y="4791760"/>
                </a:cubicBezTo>
                <a:cubicBezTo>
                  <a:pt x="3796254" y="5266498"/>
                  <a:pt x="3367038" y="5577748"/>
                  <a:pt x="2782048" y="5577748"/>
                </a:cubicBezTo>
                <a:cubicBezTo>
                  <a:pt x="1890703" y="5577748"/>
                  <a:pt x="1259439" y="5195682"/>
                  <a:pt x="671354" y="4300148"/>
                </a:cubicBezTo>
                <a:cubicBezTo>
                  <a:pt x="594395" y="4182934"/>
                  <a:pt x="519167" y="4076330"/>
                  <a:pt x="446415" y="3973302"/>
                </a:cubicBezTo>
                <a:cubicBezTo>
                  <a:pt x="144886" y="3546115"/>
                  <a:pt x="0" y="3323958"/>
                  <a:pt x="0" y="2943554"/>
                </a:cubicBezTo>
                <a:cubicBezTo>
                  <a:pt x="0" y="2565835"/>
                  <a:pt x="90816" y="2192716"/>
                  <a:pt x="269730" y="1834555"/>
                </a:cubicBezTo>
                <a:cubicBezTo>
                  <a:pt x="444806" y="1484188"/>
                  <a:pt x="695109" y="1163480"/>
                  <a:pt x="1013589" y="881627"/>
                </a:cubicBezTo>
                <a:cubicBezTo>
                  <a:pt x="1326624" y="604505"/>
                  <a:pt x="1698428" y="375956"/>
                  <a:pt x="2089042" y="220777"/>
                </a:cubicBezTo>
                <a:cubicBezTo>
                  <a:pt x="2339747" y="120996"/>
                  <a:pt x="2592918" y="51971"/>
                  <a:pt x="2845684" y="1423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aphicFrame>
        <p:nvGraphicFramePr>
          <p:cNvPr id="5" name="Content Placeholder 2">
            <a:extLst>
              <a:ext uri="{FF2B5EF4-FFF2-40B4-BE49-F238E27FC236}">
                <a16:creationId xmlns:a16="http://schemas.microsoft.com/office/drawing/2014/main" id="{4E03B933-0BA0-2726-CC1E-BC82C733C31D}"/>
              </a:ext>
            </a:extLst>
          </p:cNvPr>
          <p:cNvGraphicFramePr>
            <a:graphicFrameLocks noGrp="1"/>
          </p:cNvGraphicFramePr>
          <p:nvPr>
            <p:ph idx="1"/>
            <p:extLst>
              <p:ext uri="{D42A27DB-BD31-4B8C-83A1-F6EECF244321}">
                <p14:modId xmlns:p14="http://schemas.microsoft.com/office/powerpoint/2010/main" val="2983433990"/>
              </p:ext>
            </p:extLst>
          </p:nvPr>
        </p:nvGraphicFramePr>
        <p:xfrm>
          <a:off x="914400" y="2496720"/>
          <a:ext cx="5181599" cy="34675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Timeline&#10;&#10;Description automatically generated with medium confidence">
            <a:extLst>
              <a:ext uri="{FF2B5EF4-FFF2-40B4-BE49-F238E27FC236}">
                <a16:creationId xmlns:a16="http://schemas.microsoft.com/office/drawing/2014/main" id="{BF06646A-F5E1-8A75-8DCA-D5EFD3D0409A}"/>
              </a:ext>
            </a:extLst>
          </p:cNvPr>
          <p:cNvPicPr>
            <a:picLocks noChangeAspect="1"/>
          </p:cNvPicPr>
          <p:nvPr/>
        </p:nvPicPr>
        <p:blipFill>
          <a:blip r:embed="rId8"/>
          <a:stretch>
            <a:fillRect/>
          </a:stretch>
        </p:blipFill>
        <p:spPr>
          <a:xfrm>
            <a:off x="6918742" y="273182"/>
            <a:ext cx="4254619" cy="3278591"/>
          </a:xfrm>
          <a:prstGeom prst="rect">
            <a:avLst/>
          </a:prstGeom>
          <a:ln>
            <a:solidFill>
              <a:schemeClr val="bg1">
                <a:lumMod val="65000"/>
              </a:schemeClr>
            </a:solidFill>
          </a:ln>
        </p:spPr>
      </p:pic>
      <p:pic>
        <p:nvPicPr>
          <p:cNvPr id="7" name="Picture 6" descr="Text, table&#10;&#10;Description automatically generated">
            <a:extLst>
              <a:ext uri="{FF2B5EF4-FFF2-40B4-BE49-F238E27FC236}">
                <a16:creationId xmlns:a16="http://schemas.microsoft.com/office/drawing/2014/main" id="{3898C9DF-AA7C-3039-AF1F-E6DCA0D1F4FA}"/>
              </a:ext>
            </a:extLst>
          </p:cNvPr>
          <p:cNvPicPr>
            <a:picLocks noChangeAspect="1"/>
          </p:cNvPicPr>
          <p:nvPr/>
        </p:nvPicPr>
        <p:blipFill>
          <a:blip r:embed="rId9"/>
          <a:stretch>
            <a:fillRect/>
          </a:stretch>
        </p:blipFill>
        <p:spPr>
          <a:xfrm>
            <a:off x="7446477" y="3306227"/>
            <a:ext cx="4254619" cy="3278591"/>
          </a:xfrm>
          <a:prstGeom prst="rect">
            <a:avLst/>
          </a:prstGeom>
          <a:ln>
            <a:solidFill>
              <a:schemeClr val="bg1">
                <a:lumMod val="65000"/>
              </a:schemeClr>
            </a:solidFill>
          </a:ln>
        </p:spPr>
      </p:pic>
    </p:spTree>
    <p:extLst>
      <p:ext uri="{BB962C8B-B14F-4D97-AF65-F5344CB8AC3E}">
        <p14:creationId xmlns:p14="http://schemas.microsoft.com/office/powerpoint/2010/main" val="975732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820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AC4CE3C4-3600-4353-9FE1-B32D06BEF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17580A22-3771-4841-8EE4-0887145D837F}"/>
              </a:ext>
            </a:extLst>
          </p:cNvPr>
          <p:cNvSpPr>
            <a:spLocks noGrp="1"/>
          </p:cNvSpPr>
          <p:nvPr>
            <p:ph type="title"/>
          </p:nvPr>
        </p:nvSpPr>
        <p:spPr>
          <a:xfrm>
            <a:off x="992518" y="442913"/>
            <a:ext cx="5605052" cy="1639888"/>
          </a:xfrm>
        </p:spPr>
        <p:txBody>
          <a:bodyPr anchor="b">
            <a:normAutofit/>
          </a:bodyPr>
          <a:lstStyle/>
          <a:p>
            <a:r>
              <a:rPr lang="en-US" dirty="0"/>
              <a:t>3. </a:t>
            </a:r>
            <a:r>
              <a:rPr lang="en-CA" dirty="0"/>
              <a:t>Naming and Mission</a:t>
            </a:r>
            <a:endParaRPr lang="en-US" dirty="0"/>
          </a:p>
        </p:txBody>
      </p:sp>
      <p:graphicFrame>
        <p:nvGraphicFramePr>
          <p:cNvPr id="5" name="Content Placeholder 2">
            <a:extLst>
              <a:ext uri="{FF2B5EF4-FFF2-40B4-BE49-F238E27FC236}">
                <a16:creationId xmlns:a16="http://schemas.microsoft.com/office/drawing/2014/main" id="{4E03B933-0BA0-2726-CC1E-BC82C733C31D}"/>
              </a:ext>
            </a:extLst>
          </p:cNvPr>
          <p:cNvGraphicFramePr>
            <a:graphicFrameLocks noGrp="1"/>
          </p:cNvGraphicFramePr>
          <p:nvPr>
            <p:ph idx="1"/>
            <p:extLst>
              <p:ext uri="{D42A27DB-BD31-4B8C-83A1-F6EECF244321}">
                <p14:modId xmlns:p14="http://schemas.microsoft.com/office/powerpoint/2010/main" val="370485547"/>
              </p:ext>
            </p:extLst>
          </p:nvPr>
        </p:nvGraphicFramePr>
        <p:xfrm>
          <a:off x="992518" y="2312988"/>
          <a:ext cx="5368525" cy="365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A picture containing graphical user interface&#10;&#10;Description automatically generated">
            <a:extLst>
              <a:ext uri="{FF2B5EF4-FFF2-40B4-BE49-F238E27FC236}">
                <a16:creationId xmlns:a16="http://schemas.microsoft.com/office/drawing/2014/main" id="{D2024EA7-70AA-A0DC-5EA0-5F6394227111}"/>
              </a:ext>
            </a:extLst>
          </p:cNvPr>
          <p:cNvPicPr>
            <a:picLocks noChangeAspect="1"/>
          </p:cNvPicPr>
          <p:nvPr/>
        </p:nvPicPr>
        <p:blipFill rotWithShape="1">
          <a:blip r:embed="rId8"/>
          <a:srcRect b="898"/>
          <a:stretch/>
        </p:blipFill>
        <p:spPr>
          <a:xfrm>
            <a:off x="7046556" y="1262857"/>
            <a:ext cx="4888882" cy="3758074"/>
          </a:xfrm>
          <a:prstGeom prst="rect">
            <a:avLst/>
          </a:prstGeom>
          <a:ln>
            <a:solidFill>
              <a:schemeClr val="bg1">
                <a:lumMod val="65000"/>
              </a:schemeClr>
            </a:solidFill>
          </a:ln>
        </p:spPr>
      </p:pic>
      <p:pic>
        <p:nvPicPr>
          <p:cNvPr id="4" name="Picture 3" descr="Graphical user interface, text, application, email&#10;&#10;Description automatically generated">
            <a:extLst>
              <a:ext uri="{FF2B5EF4-FFF2-40B4-BE49-F238E27FC236}">
                <a16:creationId xmlns:a16="http://schemas.microsoft.com/office/drawing/2014/main" id="{6A2F8B64-18F0-203B-FF2A-C50A210BA1FC}"/>
              </a:ext>
            </a:extLst>
          </p:cNvPr>
          <p:cNvPicPr>
            <a:picLocks noChangeAspect="1"/>
          </p:cNvPicPr>
          <p:nvPr/>
        </p:nvPicPr>
        <p:blipFill>
          <a:blip r:embed="rId9"/>
          <a:stretch>
            <a:fillRect/>
          </a:stretch>
        </p:blipFill>
        <p:spPr>
          <a:xfrm>
            <a:off x="7191820" y="2206164"/>
            <a:ext cx="4876842" cy="3758074"/>
          </a:xfrm>
          <a:prstGeom prst="rect">
            <a:avLst/>
          </a:prstGeom>
          <a:ln>
            <a:solidFill>
              <a:schemeClr val="bg1">
                <a:lumMod val="65000"/>
              </a:schemeClr>
            </a:solidFill>
          </a:ln>
        </p:spPr>
      </p:pic>
    </p:spTree>
    <p:extLst>
      <p:ext uri="{BB962C8B-B14F-4D97-AF65-F5344CB8AC3E}">
        <p14:creationId xmlns:p14="http://schemas.microsoft.com/office/powerpoint/2010/main" val="325258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reeform: Shape 11">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3">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820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AC4CE3C4-3600-4353-9FE1-B32D06BEF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17580A22-3771-4841-8EE4-0887145D837F}"/>
              </a:ext>
            </a:extLst>
          </p:cNvPr>
          <p:cNvSpPr>
            <a:spLocks noGrp="1"/>
          </p:cNvSpPr>
          <p:nvPr>
            <p:ph type="title"/>
          </p:nvPr>
        </p:nvSpPr>
        <p:spPr>
          <a:xfrm>
            <a:off x="992518" y="442913"/>
            <a:ext cx="5103482" cy="1639888"/>
          </a:xfrm>
        </p:spPr>
        <p:txBody>
          <a:bodyPr anchor="b">
            <a:normAutofit/>
          </a:bodyPr>
          <a:lstStyle/>
          <a:p>
            <a:r>
              <a:rPr lang="en-US" dirty="0"/>
              <a:t>4. </a:t>
            </a:r>
            <a:r>
              <a:rPr lang="en-CA" dirty="0"/>
              <a:t>Mapping Content and Interactions</a:t>
            </a:r>
            <a:endParaRPr lang="en-US" dirty="0"/>
          </a:p>
        </p:txBody>
      </p:sp>
      <p:graphicFrame>
        <p:nvGraphicFramePr>
          <p:cNvPr id="5" name="Content Placeholder 2">
            <a:extLst>
              <a:ext uri="{FF2B5EF4-FFF2-40B4-BE49-F238E27FC236}">
                <a16:creationId xmlns:a16="http://schemas.microsoft.com/office/drawing/2014/main" id="{4E03B933-0BA0-2726-CC1E-BC82C733C31D}"/>
              </a:ext>
            </a:extLst>
          </p:cNvPr>
          <p:cNvGraphicFramePr>
            <a:graphicFrameLocks noGrp="1"/>
          </p:cNvGraphicFramePr>
          <p:nvPr>
            <p:ph idx="1"/>
            <p:extLst>
              <p:ext uri="{D42A27DB-BD31-4B8C-83A1-F6EECF244321}">
                <p14:modId xmlns:p14="http://schemas.microsoft.com/office/powerpoint/2010/main" val="4057376119"/>
              </p:ext>
            </p:extLst>
          </p:nvPr>
        </p:nvGraphicFramePr>
        <p:xfrm>
          <a:off x="992518" y="2312988"/>
          <a:ext cx="5368525" cy="365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Text, table&#10;&#10;Description automatically generated">
            <a:extLst>
              <a:ext uri="{FF2B5EF4-FFF2-40B4-BE49-F238E27FC236}">
                <a16:creationId xmlns:a16="http://schemas.microsoft.com/office/drawing/2014/main" id="{D0082E17-C9F7-7181-C586-02CAA6009087}"/>
              </a:ext>
            </a:extLst>
          </p:cNvPr>
          <p:cNvPicPr>
            <a:picLocks noChangeAspect="1"/>
          </p:cNvPicPr>
          <p:nvPr/>
        </p:nvPicPr>
        <p:blipFill>
          <a:blip r:embed="rId8"/>
          <a:stretch>
            <a:fillRect/>
          </a:stretch>
        </p:blipFill>
        <p:spPr>
          <a:xfrm>
            <a:off x="6617889" y="1427954"/>
            <a:ext cx="5193501" cy="4002089"/>
          </a:xfrm>
          <a:prstGeom prst="rect">
            <a:avLst/>
          </a:prstGeom>
          <a:ln>
            <a:solidFill>
              <a:schemeClr val="bg1">
                <a:lumMod val="65000"/>
              </a:schemeClr>
            </a:solidFill>
          </a:ln>
        </p:spPr>
      </p:pic>
    </p:spTree>
    <p:extLst>
      <p:ext uri="{BB962C8B-B14F-4D97-AF65-F5344CB8AC3E}">
        <p14:creationId xmlns:p14="http://schemas.microsoft.com/office/powerpoint/2010/main" val="280439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17580A22-3771-4841-8EE4-0887145D837F}"/>
              </a:ext>
            </a:extLst>
          </p:cNvPr>
          <p:cNvSpPr>
            <a:spLocks noGrp="1"/>
          </p:cNvSpPr>
          <p:nvPr>
            <p:ph type="title"/>
          </p:nvPr>
        </p:nvSpPr>
        <p:spPr>
          <a:xfrm>
            <a:off x="992518" y="442913"/>
            <a:ext cx="5183986" cy="1639888"/>
          </a:xfrm>
        </p:spPr>
        <p:txBody>
          <a:bodyPr anchor="b">
            <a:normAutofit/>
          </a:bodyPr>
          <a:lstStyle/>
          <a:p>
            <a:r>
              <a:rPr lang="en-US" dirty="0"/>
              <a:t>5. </a:t>
            </a:r>
            <a:r>
              <a:rPr lang="en-CA" dirty="0"/>
              <a:t>User Testing</a:t>
            </a:r>
            <a:endParaRPr lang="en-US" dirty="0"/>
          </a:p>
        </p:txBody>
      </p:sp>
      <p:sp>
        <p:nvSpPr>
          <p:cNvPr id="13" name="Freeform: Shape 12">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0577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9069"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aphicFrame>
        <p:nvGraphicFramePr>
          <p:cNvPr id="5" name="Content Placeholder 2">
            <a:extLst>
              <a:ext uri="{FF2B5EF4-FFF2-40B4-BE49-F238E27FC236}">
                <a16:creationId xmlns:a16="http://schemas.microsoft.com/office/drawing/2014/main" id="{4E03B933-0BA0-2726-CC1E-BC82C733C31D}"/>
              </a:ext>
            </a:extLst>
          </p:cNvPr>
          <p:cNvGraphicFramePr>
            <a:graphicFrameLocks noGrp="1"/>
          </p:cNvGraphicFramePr>
          <p:nvPr>
            <p:ph idx="1"/>
            <p:extLst>
              <p:ext uri="{D42A27DB-BD31-4B8C-83A1-F6EECF244321}">
                <p14:modId xmlns:p14="http://schemas.microsoft.com/office/powerpoint/2010/main" val="3985542014"/>
              </p:ext>
            </p:extLst>
          </p:nvPr>
        </p:nvGraphicFramePr>
        <p:xfrm>
          <a:off x="992519" y="2312988"/>
          <a:ext cx="5183986" cy="365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4FE12233-C252-781F-CCED-CB67F9C82A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0368" b="9001"/>
          <a:stretch/>
        </p:blipFill>
        <p:spPr bwMode="auto">
          <a:xfrm>
            <a:off x="6614725" y="1832302"/>
            <a:ext cx="5281555" cy="3193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072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17580A22-3771-4841-8EE4-0887145D837F}"/>
              </a:ext>
            </a:extLst>
          </p:cNvPr>
          <p:cNvSpPr>
            <a:spLocks noGrp="1"/>
          </p:cNvSpPr>
          <p:nvPr>
            <p:ph type="title"/>
          </p:nvPr>
        </p:nvSpPr>
        <p:spPr>
          <a:xfrm>
            <a:off x="992518" y="442913"/>
            <a:ext cx="5293248" cy="1639888"/>
          </a:xfrm>
        </p:spPr>
        <p:txBody>
          <a:bodyPr anchor="b">
            <a:normAutofit/>
          </a:bodyPr>
          <a:lstStyle/>
          <a:p>
            <a:r>
              <a:rPr lang="en-US" dirty="0"/>
              <a:t>6. Creating a Sitemap</a:t>
            </a:r>
          </a:p>
        </p:txBody>
      </p:sp>
      <p:sp>
        <p:nvSpPr>
          <p:cNvPr id="12" name="Freeform: Shape 11">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0577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9069"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Diagram&#10;&#10;Description automatically generated">
            <a:extLst>
              <a:ext uri="{FF2B5EF4-FFF2-40B4-BE49-F238E27FC236}">
                <a16:creationId xmlns:a16="http://schemas.microsoft.com/office/drawing/2014/main" id="{5ED4BB78-C2B5-A568-21E7-ADAAE84817E3}"/>
              </a:ext>
            </a:extLst>
          </p:cNvPr>
          <p:cNvPicPr>
            <a:picLocks noChangeAspect="1"/>
          </p:cNvPicPr>
          <p:nvPr/>
        </p:nvPicPr>
        <p:blipFill>
          <a:blip r:embed="rId3"/>
          <a:stretch>
            <a:fillRect/>
          </a:stretch>
        </p:blipFill>
        <p:spPr>
          <a:xfrm>
            <a:off x="6443485" y="1311428"/>
            <a:ext cx="5500188" cy="4235144"/>
          </a:xfrm>
          <a:prstGeom prst="rect">
            <a:avLst/>
          </a:prstGeom>
        </p:spPr>
      </p:pic>
      <p:graphicFrame>
        <p:nvGraphicFramePr>
          <p:cNvPr id="5" name="Content Placeholder 2">
            <a:extLst>
              <a:ext uri="{FF2B5EF4-FFF2-40B4-BE49-F238E27FC236}">
                <a16:creationId xmlns:a16="http://schemas.microsoft.com/office/drawing/2014/main" id="{4E03B933-0BA0-2726-CC1E-BC82C733C31D}"/>
              </a:ext>
            </a:extLst>
          </p:cNvPr>
          <p:cNvGraphicFramePr>
            <a:graphicFrameLocks noGrp="1"/>
          </p:cNvGraphicFramePr>
          <p:nvPr>
            <p:ph idx="1"/>
            <p:extLst>
              <p:ext uri="{D42A27DB-BD31-4B8C-83A1-F6EECF244321}">
                <p14:modId xmlns:p14="http://schemas.microsoft.com/office/powerpoint/2010/main" val="2818352501"/>
              </p:ext>
            </p:extLst>
          </p:nvPr>
        </p:nvGraphicFramePr>
        <p:xfrm>
          <a:off x="992519" y="2312988"/>
          <a:ext cx="5183986" cy="36512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03127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9BB7E9A-6937-4BF0-9F51-A20F197B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E0939753-89D7-48A8-8441-B9FF25CE8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4167" y="0"/>
            <a:ext cx="5687681" cy="5708856"/>
          </a:xfrm>
          <a:custGeom>
            <a:avLst/>
            <a:gdLst>
              <a:gd name="connsiteX0" fmla="*/ 2787282 w 5687681"/>
              <a:gd name="connsiteY0" fmla="*/ 0 h 5708856"/>
              <a:gd name="connsiteX1" fmla="*/ 3988996 w 5687681"/>
              <a:gd name="connsiteY1" fmla="*/ 0 h 5708856"/>
              <a:gd name="connsiteX2" fmla="*/ 4236253 w 5687681"/>
              <a:gd name="connsiteY2" fmla="*/ 68070 h 5708856"/>
              <a:gd name="connsiteX3" fmla="*/ 4483543 w 5687681"/>
              <a:gd name="connsiteY3" fmla="*/ 168573 h 5708856"/>
              <a:gd name="connsiteX4" fmla="*/ 5265611 w 5687681"/>
              <a:gd name="connsiteY4" fmla="*/ 790441 h 5708856"/>
              <a:gd name="connsiteX5" fmla="*/ 5682608 w 5687681"/>
              <a:gd name="connsiteY5" fmla="*/ 1499885 h 5708856"/>
              <a:gd name="connsiteX6" fmla="*/ 5687681 w 5687681"/>
              <a:gd name="connsiteY6" fmla="*/ 1513862 h 5708856"/>
              <a:gd name="connsiteX7" fmla="*/ 5687681 w 5687681"/>
              <a:gd name="connsiteY7" fmla="*/ 3841322 h 5708856"/>
              <a:gd name="connsiteX8" fmla="*/ 5651147 w 5687681"/>
              <a:gd name="connsiteY8" fmla="*/ 3896489 h 5708856"/>
              <a:gd name="connsiteX9" fmla="*/ 4734255 w 5687681"/>
              <a:gd name="connsiteY9" fmla="*/ 4737639 h 5708856"/>
              <a:gd name="connsiteX10" fmla="*/ 4532663 w 5687681"/>
              <a:gd name="connsiteY10" fmla="*/ 4898543 h 5708856"/>
              <a:gd name="connsiteX11" fmla="*/ 2876165 w 5687681"/>
              <a:gd name="connsiteY11" fmla="*/ 5708856 h 5708856"/>
              <a:gd name="connsiteX12" fmla="*/ 694066 w 5687681"/>
              <a:gd name="connsiteY12" fmla="*/ 4391717 h 5708856"/>
              <a:gd name="connsiteX13" fmla="*/ 461517 w 5687681"/>
              <a:gd name="connsiteY13" fmla="*/ 4054756 h 5708856"/>
              <a:gd name="connsiteX14" fmla="*/ 0 w 5687681"/>
              <a:gd name="connsiteY14" fmla="*/ 2993139 h 5708856"/>
              <a:gd name="connsiteX15" fmla="*/ 278855 w 5687681"/>
              <a:gd name="connsiteY15" fmla="*/ 1849819 h 5708856"/>
              <a:gd name="connsiteX16" fmla="*/ 1047879 w 5687681"/>
              <a:gd name="connsiteY16" fmla="*/ 867400 h 5708856"/>
              <a:gd name="connsiteX17" fmla="*/ 2159714 w 5687681"/>
              <a:gd name="connsiteY17" fmla="*/ 186098 h 5708856"/>
              <a:gd name="connsiteX18" fmla="*/ 2785137 w 5687681"/>
              <a:gd name="connsiteY18" fmla="*/ 372 h 570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7681" h="5708856">
                <a:moveTo>
                  <a:pt x="2787282" y="0"/>
                </a:moveTo>
                <a:lnTo>
                  <a:pt x="3988996" y="0"/>
                </a:lnTo>
                <a:lnTo>
                  <a:pt x="4236253" y="68070"/>
                </a:lnTo>
                <a:cubicBezTo>
                  <a:pt x="4321147" y="96843"/>
                  <a:pt x="4403628" y="130356"/>
                  <a:pt x="4483543" y="168573"/>
                </a:cubicBezTo>
                <a:cubicBezTo>
                  <a:pt x="4783119" y="311949"/>
                  <a:pt x="5046239" y="521215"/>
                  <a:pt x="5265611" y="790441"/>
                </a:cubicBezTo>
                <a:cubicBezTo>
                  <a:pt x="5433740" y="996857"/>
                  <a:pt x="5573537" y="1235870"/>
                  <a:pt x="5682608" y="1499885"/>
                </a:cubicBezTo>
                <a:lnTo>
                  <a:pt x="5687681" y="1513862"/>
                </a:lnTo>
                <a:lnTo>
                  <a:pt x="5687681" y="3841322"/>
                </a:lnTo>
                <a:lnTo>
                  <a:pt x="5651147" y="3896489"/>
                </a:lnTo>
                <a:cubicBezTo>
                  <a:pt x="5427171" y="4186934"/>
                  <a:pt x="5090625" y="4454446"/>
                  <a:pt x="4734255" y="4737639"/>
                </a:cubicBezTo>
                <a:cubicBezTo>
                  <a:pt x="4668506" y="4789825"/>
                  <a:pt x="4600584" y="4843856"/>
                  <a:pt x="4532663" y="4898543"/>
                </a:cubicBezTo>
                <a:cubicBezTo>
                  <a:pt x="3924681" y="5387974"/>
                  <a:pt x="3480945" y="5708856"/>
                  <a:pt x="2876165" y="5708856"/>
                </a:cubicBezTo>
                <a:cubicBezTo>
                  <a:pt x="1954665" y="5708856"/>
                  <a:pt x="1302047" y="5314966"/>
                  <a:pt x="694066" y="4391717"/>
                </a:cubicBezTo>
                <a:cubicBezTo>
                  <a:pt x="614503" y="4270875"/>
                  <a:pt x="536731" y="4160972"/>
                  <a:pt x="461517" y="4054756"/>
                </a:cubicBezTo>
                <a:cubicBezTo>
                  <a:pt x="149788" y="3614348"/>
                  <a:pt x="0" y="3385316"/>
                  <a:pt x="0" y="2993139"/>
                </a:cubicBezTo>
                <a:cubicBezTo>
                  <a:pt x="0" y="2603731"/>
                  <a:pt x="93889" y="2219065"/>
                  <a:pt x="278855" y="1849819"/>
                </a:cubicBezTo>
                <a:cubicBezTo>
                  <a:pt x="459854" y="1488610"/>
                  <a:pt x="718625" y="1157977"/>
                  <a:pt x="1047879" y="867400"/>
                </a:cubicBezTo>
                <a:cubicBezTo>
                  <a:pt x="1371504" y="581701"/>
                  <a:pt x="1755887" y="346080"/>
                  <a:pt x="2159714" y="186098"/>
                </a:cubicBezTo>
                <a:cubicBezTo>
                  <a:pt x="2367064" y="103803"/>
                  <a:pt x="2576044" y="41801"/>
                  <a:pt x="2785137" y="37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F5CCFC5-858F-4B45-9B10-D49DD028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5450" y="0"/>
            <a:ext cx="5866550" cy="5788550"/>
          </a:xfrm>
          <a:custGeom>
            <a:avLst/>
            <a:gdLst>
              <a:gd name="connsiteX0" fmla="*/ 2331396 w 5798121"/>
              <a:gd name="connsiteY0" fmla="*/ 0 h 5788550"/>
              <a:gd name="connsiteX1" fmla="*/ 4658651 w 5798121"/>
              <a:gd name="connsiteY1" fmla="*/ 0 h 5788550"/>
              <a:gd name="connsiteX2" fmla="*/ 4682835 w 5798121"/>
              <a:gd name="connsiteY2" fmla="*/ 9816 h 5788550"/>
              <a:gd name="connsiteX3" fmla="*/ 5499667 w 5798121"/>
              <a:gd name="connsiteY3" fmla="*/ 658449 h 5788550"/>
              <a:gd name="connsiteX4" fmla="*/ 5665313 w 5798121"/>
              <a:gd name="connsiteY4" fmla="*/ 884789 h 5788550"/>
              <a:gd name="connsiteX5" fmla="*/ 5798121 w 5798121"/>
              <a:gd name="connsiteY5" fmla="*/ 1110681 h 5788550"/>
              <a:gd name="connsiteX6" fmla="*/ 5798121 w 5798121"/>
              <a:gd name="connsiteY6" fmla="*/ 4016954 h 5788550"/>
              <a:gd name="connsiteX7" fmla="*/ 5706359 w 5798121"/>
              <a:gd name="connsiteY7" fmla="*/ 4121532 h 5788550"/>
              <a:gd name="connsiteX8" fmla="*/ 4944692 w 5798121"/>
              <a:gd name="connsiteY8" fmla="*/ 4775532 h 5788550"/>
              <a:gd name="connsiteX9" fmla="*/ 4734137 w 5798121"/>
              <a:gd name="connsiteY9" fmla="*/ 4943362 h 5788550"/>
              <a:gd name="connsiteX10" fmla="*/ 3004009 w 5798121"/>
              <a:gd name="connsiteY10" fmla="*/ 5788550 h 5788550"/>
              <a:gd name="connsiteX11" fmla="*/ 724917 w 5798121"/>
              <a:gd name="connsiteY11" fmla="*/ 4414722 h 5788550"/>
              <a:gd name="connsiteX12" fmla="*/ 482031 w 5798121"/>
              <a:gd name="connsiteY12" fmla="*/ 4063258 h 5788550"/>
              <a:gd name="connsiteX13" fmla="*/ 0 w 5798121"/>
              <a:gd name="connsiteY13" fmla="*/ 2955950 h 5788550"/>
              <a:gd name="connsiteX14" fmla="*/ 291250 w 5798121"/>
              <a:gd name="connsiteY14" fmla="*/ 1763422 h 5788550"/>
              <a:gd name="connsiteX15" fmla="*/ 1094457 w 5798121"/>
              <a:gd name="connsiteY15" fmla="*/ 738720 h 5788550"/>
              <a:gd name="connsiteX16" fmla="*/ 2255713 w 5798121"/>
              <a:gd name="connsiteY16" fmla="*/ 28095 h 578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98121" h="5788550">
                <a:moveTo>
                  <a:pt x="2331396" y="0"/>
                </a:moveTo>
                <a:lnTo>
                  <a:pt x="4658651" y="0"/>
                </a:lnTo>
                <a:lnTo>
                  <a:pt x="4682835" y="9816"/>
                </a:lnTo>
                <a:cubicBezTo>
                  <a:pt x="4995727" y="159362"/>
                  <a:pt x="5270543" y="377635"/>
                  <a:pt x="5499667" y="658449"/>
                </a:cubicBezTo>
                <a:cubicBezTo>
                  <a:pt x="5558201" y="730215"/>
                  <a:pt x="5613447" y="805760"/>
                  <a:pt x="5665313" y="884789"/>
                </a:cubicBezTo>
                <a:lnTo>
                  <a:pt x="5798121" y="1110681"/>
                </a:lnTo>
                <a:lnTo>
                  <a:pt x="5798121" y="4016954"/>
                </a:lnTo>
                <a:lnTo>
                  <a:pt x="5706359" y="4121532"/>
                </a:lnTo>
                <a:cubicBezTo>
                  <a:pt x="5491360" y="4341659"/>
                  <a:pt x="5223849" y="4553996"/>
                  <a:pt x="4944692" y="4775532"/>
                </a:cubicBezTo>
                <a:cubicBezTo>
                  <a:pt x="4876021" y="4829964"/>
                  <a:pt x="4805079" y="4886320"/>
                  <a:pt x="4734137" y="4943362"/>
                </a:cubicBezTo>
                <a:cubicBezTo>
                  <a:pt x="4099133" y="5453857"/>
                  <a:pt x="3635672" y="5788550"/>
                  <a:pt x="3004009" y="5788550"/>
                </a:cubicBezTo>
                <a:cubicBezTo>
                  <a:pt x="2041550" y="5788550"/>
                  <a:pt x="1359922" y="5377707"/>
                  <a:pt x="724917" y="4414722"/>
                </a:cubicBezTo>
                <a:cubicBezTo>
                  <a:pt x="641818" y="4288679"/>
                  <a:pt x="560588" y="4174046"/>
                  <a:pt x="482031" y="4063258"/>
                </a:cubicBezTo>
                <a:cubicBezTo>
                  <a:pt x="156446" y="3603895"/>
                  <a:pt x="0" y="3365006"/>
                  <a:pt x="0" y="2955950"/>
                </a:cubicBezTo>
                <a:cubicBezTo>
                  <a:pt x="0" y="2549782"/>
                  <a:pt x="98062" y="2148559"/>
                  <a:pt x="291250" y="1763422"/>
                </a:cubicBezTo>
                <a:cubicBezTo>
                  <a:pt x="480295" y="1386666"/>
                  <a:pt x="750568" y="1041802"/>
                  <a:pt x="1094457" y="738720"/>
                </a:cubicBezTo>
                <a:cubicBezTo>
                  <a:pt x="1432467" y="440725"/>
                  <a:pt x="1833935" y="194963"/>
                  <a:pt x="2255713" y="28095"/>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17580A22-3771-4841-8EE4-0887145D837F}"/>
              </a:ext>
            </a:extLst>
          </p:cNvPr>
          <p:cNvSpPr>
            <a:spLocks noGrp="1"/>
          </p:cNvSpPr>
          <p:nvPr>
            <p:ph type="title"/>
          </p:nvPr>
        </p:nvSpPr>
        <p:spPr>
          <a:xfrm>
            <a:off x="914400" y="442912"/>
            <a:ext cx="5411050" cy="1822123"/>
          </a:xfrm>
        </p:spPr>
        <p:txBody>
          <a:bodyPr anchor="b">
            <a:normAutofit/>
          </a:bodyPr>
          <a:lstStyle/>
          <a:p>
            <a:r>
              <a:rPr lang="en-US" dirty="0"/>
              <a:t>7. Look and Feel</a:t>
            </a:r>
          </a:p>
        </p:txBody>
      </p:sp>
      <p:sp>
        <p:nvSpPr>
          <p:cNvPr id="16" name="Freeform: Shape 15">
            <a:extLst>
              <a:ext uri="{FF2B5EF4-FFF2-40B4-BE49-F238E27FC236}">
                <a16:creationId xmlns:a16="http://schemas.microsoft.com/office/drawing/2014/main" id="{2348ECDC-D455-4B71-90F6-2ECC12B79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3734" y="0"/>
            <a:ext cx="5568114" cy="5577748"/>
          </a:xfrm>
          <a:custGeom>
            <a:avLst/>
            <a:gdLst>
              <a:gd name="connsiteX0" fmla="*/ 2959946 w 5568114"/>
              <a:gd name="connsiteY0" fmla="*/ 0 h 5577748"/>
              <a:gd name="connsiteX1" fmla="*/ 3614224 w 5568114"/>
              <a:gd name="connsiteY1" fmla="*/ 0 h 5577748"/>
              <a:gd name="connsiteX2" fmla="*/ 3844432 w 5568114"/>
              <a:gd name="connsiteY2" fmla="*/ 36392 h 5577748"/>
              <a:gd name="connsiteX3" fmla="*/ 4336826 w 5568114"/>
              <a:gd name="connsiteY3" fmla="*/ 203778 h 5577748"/>
              <a:gd name="connsiteX4" fmla="*/ 5093304 w 5568114"/>
              <a:gd name="connsiteY4" fmla="*/ 806978 h 5577748"/>
              <a:gd name="connsiteX5" fmla="*/ 5496656 w 5568114"/>
              <a:gd name="connsiteY5" fmla="*/ 1495125 h 5577748"/>
              <a:gd name="connsiteX6" fmla="*/ 5568114 w 5568114"/>
              <a:gd name="connsiteY6" fmla="*/ 1692569 h 5577748"/>
              <a:gd name="connsiteX7" fmla="*/ 5568114 w 5568114"/>
              <a:gd name="connsiteY7" fmla="*/ 3665503 h 5577748"/>
              <a:gd name="connsiteX8" fmla="*/ 5466225 w 5568114"/>
              <a:gd name="connsiteY8" fmla="*/ 3819786 h 5577748"/>
              <a:gd name="connsiteX9" fmla="*/ 4579336 w 5568114"/>
              <a:gd name="connsiteY9" fmla="*/ 4635686 h 5577748"/>
              <a:gd name="connsiteX10" fmla="*/ 4384340 w 5568114"/>
              <a:gd name="connsiteY10" fmla="*/ 4791760 h 5577748"/>
              <a:gd name="connsiteX11" fmla="*/ 2782048 w 5568114"/>
              <a:gd name="connsiteY11" fmla="*/ 5577748 h 5577748"/>
              <a:gd name="connsiteX12" fmla="*/ 671354 w 5568114"/>
              <a:gd name="connsiteY12" fmla="*/ 4300148 h 5577748"/>
              <a:gd name="connsiteX13" fmla="*/ 446415 w 5568114"/>
              <a:gd name="connsiteY13" fmla="*/ 3973302 h 5577748"/>
              <a:gd name="connsiteX14" fmla="*/ 0 w 5568114"/>
              <a:gd name="connsiteY14" fmla="*/ 2943554 h 5577748"/>
              <a:gd name="connsiteX15" fmla="*/ 269730 w 5568114"/>
              <a:gd name="connsiteY15" fmla="*/ 1834555 h 5577748"/>
              <a:gd name="connsiteX16" fmla="*/ 1013589 w 5568114"/>
              <a:gd name="connsiteY16" fmla="*/ 881627 h 5577748"/>
              <a:gd name="connsiteX17" fmla="*/ 2089042 w 5568114"/>
              <a:gd name="connsiteY17" fmla="*/ 220777 h 5577748"/>
              <a:gd name="connsiteX18" fmla="*/ 2845684 w 5568114"/>
              <a:gd name="connsiteY18" fmla="*/ 14234 h 557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68114" h="5577748">
                <a:moveTo>
                  <a:pt x="2959946" y="0"/>
                </a:moveTo>
                <a:lnTo>
                  <a:pt x="3614224" y="0"/>
                </a:lnTo>
                <a:lnTo>
                  <a:pt x="3844432" y="36392"/>
                </a:lnTo>
                <a:cubicBezTo>
                  <a:pt x="4017699" y="73748"/>
                  <a:pt x="4182227" y="129639"/>
                  <a:pt x="4336826" y="203778"/>
                </a:cubicBezTo>
                <a:cubicBezTo>
                  <a:pt x="4626600" y="342850"/>
                  <a:pt x="4881111" y="545834"/>
                  <a:pt x="5093304" y="806978"/>
                </a:cubicBezTo>
                <a:cubicBezTo>
                  <a:pt x="5255931" y="1007198"/>
                  <a:pt x="5391154" y="1239036"/>
                  <a:pt x="5496656" y="1495125"/>
                </a:cubicBezTo>
                <a:lnTo>
                  <a:pt x="5568114" y="1692569"/>
                </a:lnTo>
                <a:lnTo>
                  <a:pt x="5568114" y="3665503"/>
                </a:lnTo>
                <a:lnTo>
                  <a:pt x="5466225" y="3819786"/>
                </a:lnTo>
                <a:cubicBezTo>
                  <a:pt x="5249576" y="4101511"/>
                  <a:pt x="4924044" y="4360994"/>
                  <a:pt x="4579336" y="4635686"/>
                </a:cubicBezTo>
                <a:cubicBezTo>
                  <a:pt x="4515738" y="4686305"/>
                  <a:pt x="4450038" y="4738713"/>
                  <a:pt x="4384340" y="4791760"/>
                </a:cubicBezTo>
                <a:cubicBezTo>
                  <a:pt x="3796254" y="5266498"/>
                  <a:pt x="3367038" y="5577748"/>
                  <a:pt x="2782048" y="5577748"/>
                </a:cubicBezTo>
                <a:cubicBezTo>
                  <a:pt x="1890703" y="5577748"/>
                  <a:pt x="1259439" y="5195682"/>
                  <a:pt x="671354" y="4300148"/>
                </a:cubicBezTo>
                <a:cubicBezTo>
                  <a:pt x="594395" y="4182934"/>
                  <a:pt x="519167" y="4076330"/>
                  <a:pt x="446415" y="3973302"/>
                </a:cubicBezTo>
                <a:cubicBezTo>
                  <a:pt x="144886" y="3546115"/>
                  <a:pt x="0" y="3323958"/>
                  <a:pt x="0" y="2943554"/>
                </a:cubicBezTo>
                <a:cubicBezTo>
                  <a:pt x="0" y="2565835"/>
                  <a:pt x="90816" y="2192716"/>
                  <a:pt x="269730" y="1834555"/>
                </a:cubicBezTo>
                <a:cubicBezTo>
                  <a:pt x="444806" y="1484188"/>
                  <a:pt x="695109" y="1163480"/>
                  <a:pt x="1013589" y="881627"/>
                </a:cubicBezTo>
                <a:cubicBezTo>
                  <a:pt x="1326624" y="604505"/>
                  <a:pt x="1698428" y="375956"/>
                  <a:pt x="2089042" y="220777"/>
                </a:cubicBezTo>
                <a:cubicBezTo>
                  <a:pt x="2339747" y="120996"/>
                  <a:pt x="2592918" y="51971"/>
                  <a:pt x="2845684" y="1423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aphicFrame>
        <p:nvGraphicFramePr>
          <p:cNvPr id="5" name="Content Placeholder 2">
            <a:extLst>
              <a:ext uri="{FF2B5EF4-FFF2-40B4-BE49-F238E27FC236}">
                <a16:creationId xmlns:a16="http://schemas.microsoft.com/office/drawing/2014/main" id="{4E03B933-0BA0-2726-CC1E-BC82C733C31D}"/>
              </a:ext>
            </a:extLst>
          </p:cNvPr>
          <p:cNvGraphicFramePr>
            <a:graphicFrameLocks noGrp="1"/>
          </p:cNvGraphicFramePr>
          <p:nvPr>
            <p:ph idx="1"/>
            <p:extLst>
              <p:ext uri="{D42A27DB-BD31-4B8C-83A1-F6EECF244321}">
                <p14:modId xmlns:p14="http://schemas.microsoft.com/office/powerpoint/2010/main" val="3231333449"/>
              </p:ext>
            </p:extLst>
          </p:nvPr>
        </p:nvGraphicFramePr>
        <p:xfrm>
          <a:off x="914400" y="2496720"/>
          <a:ext cx="5181599" cy="34675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Diagram&#10;&#10;Description automatically generated">
            <a:extLst>
              <a:ext uri="{FF2B5EF4-FFF2-40B4-BE49-F238E27FC236}">
                <a16:creationId xmlns:a16="http://schemas.microsoft.com/office/drawing/2014/main" id="{9F36CF27-6CBA-A532-F43C-603D828BCCFB}"/>
              </a:ext>
            </a:extLst>
          </p:cNvPr>
          <p:cNvPicPr>
            <a:picLocks noChangeAspect="1"/>
          </p:cNvPicPr>
          <p:nvPr/>
        </p:nvPicPr>
        <p:blipFill>
          <a:blip r:embed="rId8"/>
          <a:stretch>
            <a:fillRect/>
          </a:stretch>
        </p:blipFill>
        <p:spPr>
          <a:xfrm>
            <a:off x="6554901" y="209260"/>
            <a:ext cx="4712238" cy="3631230"/>
          </a:xfrm>
          <a:prstGeom prst="rect">
            <a:avLst/>
          </a:prstGeom>
          <a:ln>
            <a:solidFill>
              <a:schemeClr val="bg1">
                <a:lumMod val="65000"/>
              </a:schemeClr>
            </a:solidFill>
          </a:ln>
        </p:spPr>
      </p:pic>
      <p:pic>
        <p:nvPicPr>
          <p:cNvPr id="6" name="Picture 5" descr="Graphical user interface&#10;&#10;Description automatically generated">
            <a:extLst>
              <a:ext uri="{FF2B5EF4-FFF2-40B4-BE49-F238E27FC236}">
                <a16:creationId xmlns:a16="http://schemas.microsoft.com/office/drawing/2014/main" id="{4A11722C-79E0-1E2C-0FA4-D60A85C64DF7}"/>
              </a:ext>
            </a:extLst>
          </p:cNvPr>
          <p:cNvPicPr>
            <a:picLocks noChangeAspect="1"/>
          </p:cNvPicPr>
          <p:nvPr/>
        </p:nvPicPr>
        <p:blipFill rotWithShape="1">
          <a:blip r:embed="rId9"/>
          <a:srcRect l="-97" r="174"/>
          <a:stretch/>
        </p:blipFill>
        <p:spPr>
          <a:xfrm>
            <a:off x="7627717" y="3437681"/>
            <a:ext cx="4224761" cy="3258113"/>
          </a:xfrm>
          <a:prstGeom prst="rect">
            <a:avLst/>
          </a:prstGeom>
          <a:ln>
            <a:solidFill>
              <a:schemeClr val="bg1">
                <a:lumMod val="65000"/>
              </a:schemeClr>
            </a:solidFill>
          </a:ln>
        </p:spPr>
      </p:pic>
    </p:spTree>
    <p:extLst>
      <p:ext uri="{BB962C8B-B14F-4D97-AF65-F5344CB8AC3E}">
        <p14:creationId xmlns:p14="http://schemas.microsoft.com/office/powerpoint/2010/main" val="4011129677"/>
      </p:ext>
    </p:extLst>
  </p:cSld>
  <p:clrMapOvr>
    <a:masterClrMapping/>
  </p:clrMapOvr>
</p:sld>
</file>

<file path=ppt/theme/theme1.xml><?xml version="1.0" encoding="utf-8"?>
<a:theme xmlns:a="http://schemas.openxmlformats.org/drawingml/2006/main" name="SketchLinesVTI">
  <a:themeElements>
    <a:clrScheme name="AnalogousFromDarkSeedLeftStep">
      <a:dk1>
        <a:srgbClr val="000000"/>
      </a:dk1>
      <a:lt1>
        <a:srgbClr val="FFFFFF"/>
      </a:lt1>
      <a:dk2>
        <a:srgbClr val="241B2F"/>
      </a:dk2>
      <a:lt2>
        <a:srgbClr val="F0F3F2"/>
      </a:lt2>
      <a:accent1>
        <a:srgbClr val="C34D6C"/>
      </a:accent1>
      <a:accent2>
        <a:srgbClr val="B13B8B"/>
      </a:accent2>
      <a:accent3>
        <a:srgbClr val="B84DC3"/>
      </a:accent3>
      <a:accent4>
        <a:srgbClr val="743BB1"/>
      </a:accent4>
      <a:accent5>
        <a:srgbClr val="554DC3"/>
      </a:accent5>
      <a:accent6>
        <a:srgbClr val="3B64B1"/>
      </a:accent6>
      <a:hlink>
        <a:srgbClr val="7055C6"/>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23637</TotalTime>
  <Words>1271</Words>
  <Application>Microsoft Macintosh PowerPoint</Application>
  <PresentationFormat>Widescreen</PresentationFormat>
  <Paragraphs>120</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Meiryo</vt:lpstr>
      <vt:lpstr>Calibri</vt:lpstr>
      <vt:lpstr>Corbel</vt:lpstr>
      <vt:lpstr>SketchLinesVTI</vt:lpstr>
      <vt:lpstr>CSC492H5   UI/UX Design Specialist: Final Thoughts</vt:lpstr>
      <vt:lpstr>PowerPoint Presentation</vt:lpstr>
      <vt:lpstr>1. Ideation</vt:lpstr>
      <vt:lpstr>2. User Research</vt:lpstr>
      <vt:lpstr>3. Naming and Mission</vt:lpstr>
      <vt:lpstr>4. Mapping Content and Interactions</vt:lpstr>
      <vt:lpstr>5. User Testing</vt:lpstr>
      <vt:lpstr>6. Creating a Sitemap</vt:lpstr>
      <vt:lpstr>7. Look and Feel</vt:lpstr>
      <vt:lpstr>8. Visual Mockup and Clickable Prototype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CSC492H5   Visual Elements of User Interface Design</dc:title>
  <dc:creator>Shoaib Khan</dc:creator>
  <cp:lastModifiedBy>Shoaib Khan</cp:lastModifiedBy>
  <cp:revision>42</cp:revision>
  <dcterms:created xsi:type="dcterms:W3CDTF">2022-06-01T04:17:09Z</dcterms:created>
  <dcterms:modified xsi:type="dcterms:W3CDTF">2022-08-28T03:31:41Z</dcterms:modified>
</cp:coreProperties>
</file>